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3" r:id="rId3"/>
    <p:sldId id="264" r:id="rId4"/>
    <p:sldId id="269" r:id="rId5"/>
    <p:sldId id="270" r:id="rId6"/>
    <p:sldId id="261" r:id="rId7"/>
    <p:sldId id="265" r:id="rId8"/>
    <p:sldId id="266" r:id="rId9"/>
    <p:sldId id="268" r:id="rId10"/>
  </p:sldIdLst>
  <p:sldSz cx="9906000" cy="6858000" type="A4"/>
  <p:notesSz cx="6858000" cy="9144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a:srgbClr val="663300"/>
    <a:srgbClr val="FF0000"/>
    <a:srgbClr val="99CCFF"/>
    <a:srgbClr val="996633"/>
    <a:srgbClr val="993300"/>
    <a:srgbClr val="0D86FF"/>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71" autoAdjust="0"/>
    <p:restoredTop sz="94704" autoAdjust="0"/>
  </p:normalViewPr>
  <p:slideViewPr>
    <p:cSldViewPr>
      <p:cViewPr varScale="1">
        <p:scale>
          <a:sx n="68" d="100"/>
          <a:sy n="68" d="100"/>
        </p:scale>
        <p:origin x="66" y="36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E85E7A-02D7-4216-877F-1C72FDA2088A}"/>
              </a:ext>
            </a:extLst>
          </p:cNvPr>
          <p:cNvSpPr>
            <a:spLocks noGrp="1"/>
          </p:cNvSpPr>
          <p:nvPr>
            <p:ph type="ctrTitle"/>
          </p:nvPr>
        </p:nvSpPr>
        <p:spPr>
          <a:xfrm>
            <a:off x="1238250" y="1122363"/>
            <a:ext cx="7429500" cy="2387600"/>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98B88041-8BEF-4C96-84CD-66EFCC9347D3}"/>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Tree>
    <p:extLst>
      <p:ext uri="{BB962C8B-B14F-4D97-AF65-F5344CB8AC3E}">
        <p14:creationId xmlns:p14="http://schemas.microsoft.com/office/powerpoint/2010/main" val="25946044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F346E2-035C-4969-A308-D5EEBBF0D68B}"/>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113913B-9F72-4E1F-8506-A8B2ED9F8049}"/>
              </a:ext>
            </a:extLst>
          </p:cNvPr>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978535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4C897EF-C940-4BB5-8CA9-5AE542FCD98A}"/>
              </a:ext>
            </a:extLst>
          </p:cNvPr>
          <p:cNvSpPr>
            <a:spLocks noGrp="1"/>
          </p:cNvSpPr>
          <p:nvPr>
            <p:ph type="title" orient="vert"/>
          </p:nvPr>
        </p:nvSpPr>
        <p:spPr>
          <a:xfrm>
            <a:off x="6951663" y="115888"/>
            <a:ext cx="2273300" cy="6061075"/>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900CC13-72A7-475E-9329-491165079896}"/>
              </a:ext>
            </a:extLst>
          </p:cNvPr>
          <p:cNvSpPr>
            <a:spLocks noGrp="1"/>
          </p:cNvSpPr>
          <p:nvPr>
            <p:ph type="body" orient="vert" idx="1"/>
          </p:nvPr>
        </p:nvSpPr>
        <p:spPr>
          <a:xfrm>
            <a:off x="128588" y="115888"/>
            <a:ext cx="6670675" cy="6061075"/>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02790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7354F1-A81A-43B3-A7ED-53B1F27B5A79}"/>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81137602-8F56-4879-83FE-B7026CE6AF2C}"/>
              </a:ext>
            </a:extLst>
          </p:cNvPr>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847611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2FF4E1-7ABE-4002-85DF-E70E389F9C70}"/>
              </a:ext>
            </a:extLst>
          </p:cNvPr>
          <p:cNvSpPr>
            <a:spLocks noGrp="1"/>
          </p:cNvSpPr>
          <p:nvPr>
            <p:ph type="title"/>
          </p:nvPr>
        </p:nvSpPr>
        <p:spPr>
          <a:xfrm>
            <a:off x="676275" y="1709738"/>
            <a:ext cx="8543925"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E811861B-FEB8-480A-900A-68BFF65D18B6}"/>
              </a:ext>
            </a:extLst>
          </p:cNvPr>
          <p:cNvSpPr>
            <a:spLocks noGrp="1"/>
          </p:cNvSpPr>
          <p:nvPr>
            <p:ph type="body" idx="1"/>
          </p:nvPr>
        </p:nvSpPr>
        <p:spPr>
          <a:xfrm>
            <a:off x="676275" y="4589463"/>
            <a:ext cx="8543925"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1068308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2ED4D6-2E41-44CF-943C-5DD56FDF2405}"/>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4FE01F75-CABB-4FE5-B201-2A78CE9B9A8D}"/>
              </a:ext>
            </a:extLst>
          </p:cNvPr>
          <p:cNvSpPr>
            <a:spLocks noGrp="1"/>
          </p:cNvSpPr>
          <p:nvPr>
            <p:ph sz="half" idx="1"/>
          </p:nvPr>
        </p:nvSpPr>
        <p:spPr>
          <a:xfrm>
            <a:off x="681038" y="1825625"/>
            <a:ext cx="4195762"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B6FC3CDA-84AF-49FB-9E54-F557C07CE0EB}"/>
              </a:ext>
            </a:extLst>
          </p:cNvPr>
          <p:cNvSpPr>
            <a:spLocks noGrp="1"/>
          </p:cNvSpPr>
          <p:nvPr>
            <p:ph sz="half" idx="2"/>
          </p:nvPr>
        </p:nvSpPr>
        <p:spPr>
          <a:xfrm>
            <a:off x="5029200" y="1825625"/>
            <a:ext cx="4195763"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888173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DD078B-1A60-4073-8B93-E99C9F2C6051}"/>
              </a:ext>
            </a:extLst>
          </p:cNvPr>
          <p:cNvSpPr>
            <a:spLocks noGrp="1"/>
          </p:cNvSpPr>
          <p:nvPr>
            <p:ph type="title"/>
          </p:nvPr>
        </p:nvSpPr>
        <p:spPr>
          <a:xfrm>
            <a:off x="682625" y="365125"/>
            <a:ext cx="8543925"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DD2EA841-F439-4FA6-B7A9-DFD6216B00FE}"/>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80A776D7-1B28-4C29-B5CE-8006FE391E6C}"/>
              </a:ext>
            </a:extLst>
          </p:cNvPr>
          <p:cNvSpPr>
            <a:spLocks noGrp="1"/>
          </p:cNvSpPr>
          <p:nvPr>
            <p:ph sz="half" idx="2"/>
          </p:nvPr>
        </p:nvSpPr>
        <p:spPr>
          <a:xfrm>
            <a:off x="682625" y="2505075"/>
            <a:ext cx="419100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85159256-2FEB-4F88-835B-B455FDF43806}"/>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63C577EE-54E7-4065-861F-4197A07F1EC9}"/>
              </a:ext>
            </a:extLst>
          </p:cNvPr>
          <p:cNvSpPr>
            <a:spLocks noGrp="1"/>
          </p:cNvSpPr>
          <p:nvPr>
            <p:ph sz="quarter" idx="4"/>
          </p:nvPr>
        </p:nvSpPr>
        <p:spPr>
          <a:xfrm>
            <a:off x="5014913" y="2505075"/>
            <a:ext cx="4211637"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987844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B8D5ED-D710-4911-AFC3-69E7E964985B}"/>
              </a:ext>
            </a:extLst>
          </p:cNvPr>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2781620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4950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E43663-8F0D-47FC-943D-2BF6834BCB4B}"/>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94AE934A-3FCE-4524-96DC-024E68917906}"/>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9B6E0332-535E-4A59-B186-736F0254DEBB}"/>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68621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0D4272-5F1F-4F21-9E19-F27386A56101}"/>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4C42F856-9AA6-4F40-A035-7E5FB1ACBE21}"/>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4A77A4EB-2A69-4E16-9C7E-332EE5DBAB65}"/>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1505745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a:extLst>
              <a:ext uri="{FF2B5EF4-FFF2-40B4-BE49-F238E27FC236}">
                <a16:creationId xmlns:a16="http://schemas.microsoft.com/office/drawing/2014/main" id="{2FF93375-A033-447A-88E8-945E6059152B}"/>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2" name="Text Box 8">
            <a:extLst>
              <a:ext uri="{FF2B5EF4-FFF2-40B4-BE49-F238E27FC236}">
                <a16:creationId xmlns:a16="http://schemas.microsoft.com/office/drawing/2014/main" id="{633301C2-B9FB-4F85-9568-D0401A0FCAE5}"/>
              </a:ext>
            </a:extLst>
          </p:cNvPr>
          <p:cNvSpPr txBox="1">
            <a:spLocks noChangeArrowheads="1"/>
          </p:cNvSpPr>
          <p:nvPr userDrawn="1"/>
        </p:nvSpPr>
        <p:spPr bwMode="auto">
          <a:xfrm>
            <a:off x="0" y="6643688"/>
            <a:ext cx="30448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t>Copyright©2010 </a:t>
            </a:r>
            <a:r>
              <a:rPr lang="en-US" altLang="ja-JP" sz="800" b="1">
                <a:hlinkClick r:id="rId14"/>
              </a:rPr>
              <a:t>http://www.digipot.net</a:t>
            </a:r>
            <a:r>
              <a:rPr lang="en-US" altLang="ja-JP" sz="800" b="1"/>
              <a:t> All rights reserved. </a:t>
            </a:r>
          </a:p>
        </p:txBody>
      </p:sp>
      <p:sp>
        <p:nvSpPr>
          <p:cNvPr id="1034" name="Rectangle 10">
            <a:extLst>
              <a:ext uri="{FF2B5EF4-FFF2-40B4-BE49-F238E27FC236}">
                <a16:creationId xmlns:a16="http://schemas.microsoft.com/office/drawing/2014/main" id="{CE543A5D-3B85-4DC8-9A65-2FF1EA105CAC}"/>
              </a:ext>
            </a:extLst>
          </p:cNvPr>
          <p:cNvSpPr>
            <a:spLocks noGrp="1" noChangeArrowheads="1"/>
          </p:cNvSpPr>
          <p:nvPr>
            <p:ph type="title"/>
          </p:nvPr>
        </p:nvSpPr>
        <p:spPr bwMode="auto">
          <a:xfrm>
            <a:off x="128588" y="115888"/>
            <a:ext cx="524033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35" name="Rectangle 11">
            <a:extLst>
              <a:ext uri="{FF2B5EF4-FFF2-40B4-BE49-F238E27FC236}">
                <a16:creationId xmlns:a16="http://schemas.microsoft.com/office/drawing/2014/main" id="{727F31E0-D594-4886-ACE2-481A10449D8A}"/>
              </a:ext>
            </a:extLst>
          </p:cNvPr>
          <p:cNvSpPr>
            <a:spLocks noChangeArrowheads="1"/>
          </p:cNvSpPr>
          <p:nvPr userDrawn="1"/>
        </p:nvSpPr>
        <p:spPr bwMode="auto">
          <a:xfrm>
            <a:off x="415925" y="836613"/>
            <a:ext cx="9074150" cy="5472112"/>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kumimoji="1" sz="2400" b="1" kern="1200">
          <a:solidFill>
            <a:schemeClr val="tx2"/>
          </a:solidFill>
          <a:latin typeface="+mj-lt"/>
          <a:ea typeface="+mj-ea"/>
          <a:cs typeface="+mj-cs"/>
        </a:defRPr>
      </a:lvl1pPr>
      <a:lvl2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2pPr>
      <a:lvl3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3pPr>
      <a:lvl4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4pPr>
      <a:lvl5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5pPr>
      <a:lvl6pPr marL="4572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6pPr>
      <a:lvl7pPr marL="9144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7pPr>
      <a:lvl8pPr marL="13716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8pPr>
      <a:lvl9pPr marL="18288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C003D05B-CD94-4F55-831A-B0631D73DECF}"/>
              </a:ext>
            </a:extLst>
          </p:cNvPr>
          <p:cNvSpPr>
            <a:spLocks noGrp="1" noChangeArrowheads="1"/>
          </p:cNvSpPr>
          <p:nvPr>
            <p:ph type="title"/>
          </p:nvPr>
        </p:nvSpPr>
        <p:spPr>
          <a:noFill/>
          <a:ln/>
        </p:spPr>
        <p:txBody>
          <a:bodyPr/>
          <a:lstStyle/>
          <a:p>
            <a:r>
              <a:rPr lang="ja-JP" altLang="en-US"/>
              <a:t>黒板</a:t>
            </a:r>
          </a:p>
        </p:txBody>
      </p:sp>
      <p:grpSp>
        <p:nvGrpSpPr>
          <p:cNvPr id="18447" name="Group 15">
            <a:extLst>
              <a:ext uri="{FF2B5EF4-FFF2-40B4-BE49-F238E27FC236}">
                <a16:creationId xmlns:a16="http://schemas.microsoft.com/office/drawing/2014/main" id="{41EE070A-315D-4E4A-B8CB-1AF974EAE407}"/>
              </a:ext>
            </a:extLst>
          </p:cNvPr>
          <p:cNvGrpSpPr>
            <a:grpSpLocks/>
          </p:cNvGrpSpPr>
          <p:nvPr/>
        </p:nvGrpSpPr>
        <p:grpSpPr bwMode="auto">
          <a:xfrm>
            <a:off x="415925" y="825500"/>
            <a:ext cx="9074150" cy="5465763"/>
            <a:chOff x="262" y="436"/>
            <a:chExt cx="5761" cy="3584"/>
          </a:xfrm>
        </p:grpSpPr>
        <p:sp>
          <p:nvSpPr>
            <p:cNvPr id="18435" name="Freeform 3" descr="くるみ">
              <a:extLst>
                <a:ext uri="{FF2B5EF4-FFF2-40B4-BE49-F238E27FC236}">
                  <a16:creationId xmlns:a16="http://schemas.microsoft.com/office/drawing/2014/main" id="{267277DE-0572-4820-9BBE-99207EEB1526}"/>
                </a:ext>
              </a:extLst>
            </p:cNvPr>
            <p:cNvSpPr>
              <a:spLocks/>
            </p:cNvSpPr>
            <p:nvPr/>
          </p:nvSpPr>
          <p:spPr bwMode="auto">
            <a:xfrm>
              <a:off x="262" y="3929"/>
              <a:ext cx="5761" cy="91"/>
            </a:xfrm>
            <a:custGeom>
              <a:avLst/>
              <a:gdLst>
                <a:gd name="T0" fmla="*/ 91 w 5761"/>
                <a:gd name="T1" fmla="*/ 91 h 91"/>
                <a:gd name="T2" fmla="*/ 5761 w 5761"/>
                <a:gd name="T3" fmla="*/ 91 h 91"/>
                <a:gd name="T4" fmla="*/ 5670 w 5761"/>
                <a:gd name="T5" fmla="*/ 0 h 91"/>
                <a:gd name="T6" fmla="*/ 0 w 5761"/>
                <a:gd name="T7" fmla="*/ 0 h 91"/>
                <a:gd name="T8" fmla="*/ 91 w 5761"/>
                <a:gd name="T9" fmla="*/ 91 h 91"/>
              </a:gdLst>
              <a:ahLst/>
              <a:cxnLst>
                <a:cxn ang="0">
                  <a:pos x="T0" y="T1"/>
                </a:cxn>
                <a:cxn ang="0">
                  <a:pos x="T2" y="T3"/>
                </a:cxn>
                <a:cxn ang="0">
                  <a:pos x="T4" y="T5"/>
                </a:cxn>
                <a:cxn ang="0">
                  <a:pos x="T6" y="T7"/>
                </a:cxn>
                <a:cxn ang="0">
                  <a:pos x="T8" y="T9"/>
                </a:cxn>
              </a:cxnLst>
              <a:rect l="0" t="0" r="r" b="b"/>
              <a:pathLst>
                <a:path w="5761" h="91">
                  <a:moveTo>
                    <a:pt x="91" y="91"/>
                  </a:moveTo>
                  <a:lnTo>
                    <a:pt x="5761" y="91"/>
                  </a:lnTo>
                  <a:lnTo>
                    <a:pt x="5670" y="0"/>
                  </a:lnTo>
                  <a:lnTo>
                    <a:pt x="0" y="0"/>
                  </a:lnTo>
                  <a:lnTo>
                    <a:pt x="91" y="91"/>
                  </a:lnTo>
                  <a:close/>
                </a:path>
              </a:pathLst>
            </a:custGeom>
            <a:blipFill dpi="0" rotWithShape="1">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36" name="Freeform 4" descr="木目">
              <a:extLst>
                <a:ext uri="{FF2B5EF4-FFF2-40B4-BE49-F238E27FC236}">
                  <a16:creationId xmlns:a16="http://schemas.microsoft.com/office/drawing/2014/main" id="{3D6C06D0-D746-4103-975A-FBC6ADE69F44}"/>
                </a:ext>
              </a:extLst>
            </p:cNvPr>
            <p:cNvSpPr>
              <a:spLocks/>
            </p:cNvSpPr>
            <p:nvPr/>
          </p:nvSpPr>
          <p:spPr bwMode="auto">
            <a:xfrm>
              <a:off x="5932" y="436"/>
              <a:ext cx="91" cy="3584"/>
            </a:xfrm>
            <a:custGeom>
              <a:avLst/>
              <a:gdLst>
                <a:gd name="T0" fmla="*/ 0 w 91"/>
                <a:gd name="T1" fmla="*/ 3493 h 3584"/>
                <a:gd name="T2" fmla="*/ 91 w 91"/>
                <a:gd name="T3" fmla="*/ 3584 h 3584"/>
                <a:gd name="T4" fmla="*/ 91 w 91"/>
                <a:gd name="T5" fmla="*/ 91 h 3584"/>
                <a:gd name="T6" fmla="*/ 0 w 91"/>
                <a:gd name="T7" fmla="*/ 0 h 3584"/>
                <a:gd name="T8" fmla="*/ 0 w 91"/>
                <a:gd name="T9" fmla="*/ 3493 h 3584"/>
              </a:gdLst>
              <a:ahLst/>
              <a:cxnLst>
                <a:cxn ang="0">
                  <a:pos x="T0" y="T1"/>
                </a:cxn>
                <a:cxn ang="0">
                  <a:pos x="T2" y="T3"/>
                </a:cxn>
                <a:cxn ang="0">
                  <a:pos x="T4" y="T5"/>
                </a:cxn>
                <a:cxn ang="0">
                  <a:pos x="T6" y="T7"/>
                </a:cxn>
                <a:cxn ang="0">
                  <a:pos x="T8" y="T9"/>
                </a:cxn>
              </a:cxnLst>
              <a:rect l="0" t="0" r="r" b="b"/>
              <a:pathLst>
                <a:path w="91" h="3584">
                  <a:moveTo>
                    <a:pt x="0" y="3493"/>
                  </a:moveTo>
                  <a:lnTo>
                    <a:pt x="91" y="3584"/>
                  </a:lnTo>
                  <a:lnTo>
                    <a:pt x="91" y="91"/>
                  </a:lnTo>
                  <a:lnTo>
                    <a:pt x="0" y="0"/>
                  </a:lnTo>
                  <a:lnTo>
                    <a:pt x="0" y="3493"/>
                  </a:lnTo>
                  <a:close/>
                </a:path>
              </a:pathLst>
            </a:cu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37" name="Rectangle 5" descr="オーク">
              <a:extLst>
                <a:ext uri="{FF2B5EF4-FFF2-40B4-BE49-F238E27FC236}">
                  <a16:creationId xmlns:a16="http://schemas.microsoft.com/office/drawing/2014/main" id="{363B030A-992F-45CF-8264-1F41A195B000}"/>
                </a:ext>
              </a:extLst>
            </p:cNvPr>
            <p:cNvSpPr>
              <a:spLocks noChangeArrowheads="1"/>
            </p:cNvSpPr>
            <p:nvPr/>
          </p:nvSpPr>
          <p:spPr bwMode="auto">
            <a:xfrm>
              <a:off x="262" y="436"/>
              <a:ext cx="5670" cy="3493"/>
            </a:xfrm>
            <a:prstGeom prst="rect">
              <a:avLst/>
            </a:prstGeom>
            <a:blipFill dpi="0" rotWithShape="1">
              <a:blip r:embed="rId4"/>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8" name="Rectangle 6">
              <a:extLst>
                <a:ext uri="{FF2B5EF4-FFF2-40B4-BE49-F238E27FC236}">
                  <a16:creationId xmlns:a16="http://schemas.microsoft.com/office/drawing/2014/main" id="{0C42A978-0978-49D4-9AB1-8160104E3AD2}"/>
                </a:ext>
              </a:extLst>
            </p:cNvPr>
            <p:cNvSpPr>
              <a:spLocks noChangeArrowheads="1"/>
            </p:cNvSpPr>
            <p:nvPr/>
          </p:nvSpPr>
          <p:spPr bwMode="auto">
            <a:xfrm>
              <a:off x="353" y="527"/>
              <a:ext cx="5489" cy="3311"/>
            </a:xfrm>
            <a:prstGeom prst="rect">
              <a:avLst/>
            </a:prstGeom>
            <a:gradFill rotWithShape="1">
              <a:gsLst>
                <a:gs pos="0">
                  <a:srgbClr val="008000"/>
                </a:gs>
                <a:gs pos="50000">
                  <a:srgbClr val="006600"/>
                </a:gs>
                <a:gs pos="100000">
                  <a:srgbClr val="008000"/>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9" name="Freeform 7">
              <a:extLst>
                <a:ext uri="{FF2B5EF4-FFF2-40B4-BE49-F238E27FC236}">
                  <a16:creationId xmlns:a16="http://schemas.microsoft.com/office/drawing/2014/main" id="{3D3FE908-EF83-4B8C-99F7-5440FEE97740}"/>
                </a:ext>
              </a:extLst>
            </p:cNvPr>
            <p:cNvSpPr>
              <a:spLocks/>
            </p:cNvSpPr>
            <p:nvPr/>
          </p:nvSpPr>
          <p:spPr bwMode="auto">
            <a:xfrm>
              <a:off x="353" y="527"/>
              <a:ext cx="5489" cy="3311"/>
            </a:xfrm>
            <a:custGeom>
              <a:avLst/>
              <a:gdLst>
                <a:gd name="T0" fmla="*/ 0 w 5489"/>
                <a:gd name="T1" fmla="*/ 3311 h 3311"/>
                <a:gd name="T2" fmla="*/ 0 w 5489"/>
                <a:gd name="T3" fmla="*/ 0 h 3311"/>
                <a:gd name="T4" fmla="*/ 5489 w 5489"/>
                <a:gd name="T5" fmla="*/ 0 h 3311"/>
              </a:gdLst>
              <a:ahLst/>
              <a:cxnLst>
                <a:cxn ang="0">
                  <a:pos x="T0" y="T1"/>
                </a:cxn>
                <a:cxn ang="0">
                  <a:pos x="T2" y="T3"/>
                </a:cxn>
                <a:cxn ang="0">
                  <a:pos x="T4" y="T5"/>
                </a:cxn>
              </a:cxnLst>
              <a:rect l="0" t="0" r="r" b="b"/>
              <a:pathLst>
                <a:path w="5489" h="3311">
                  <a:moveTo>
                    <a:pt x="0" y="3311"/>
                  </a:moveTo>
                  <a:lnTo>
                    <a:pt x="0" y="0"/>
                  </a:lnTo>
                  <a:lnTo>
                    <a:pt x="5489" y="0"/>
                  </a:lnTo>
                </a:path>
              </a:pathLst>
            </a:custGeom>
            <a:noFill/>
            <a:ln w="25400">
              <a:solidFill>
                <a:srgbClr val="00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8440" name="Group 8">
              <a:extLst>
                <a:ext uri="{FF2B5EF4-FFF2-40B4-BE49-F238E27FC236}">
                  <a16:creationId xmlns:a16="http://schemas.microsoft.com/office/drawing/2014/main" id="{0C212070-7C07-43F5-82A2-2B731E2A7079}"/>
                </a:ext>
              </a:extLst>
            </p:cNvPr>
            <p:cNvGrpSpPr>
              <a:grpSpLocks/>
            </p:cNvGrpSpPr>
            <p:nvPr/>
          </p:nvGrpSpPr>
          <p:grpSpPr bwMode="auto">
            <a:xfrm>
              <a:off x="2939" y="3543"/>
              <a:ext cx="499" cy="250"/>
              <a:chOff x="1714" y="3067"/>
              <a:chExt cx="635" cy="318"/>
            </a:xfrm>
          </p:grpSpPr>
          <p:sp>
            <p:nvSpPr>
              <p:cNvPr id="18441" name="AutoShape 9">
                <a:extLst>
                  <a:ext uri="{FF2B5EF4-FFF2-40B4-BE49-F238E27FC236}">
                    <a16:creationId xmlns:a16="http://schemas.microsoft.com/office/drawing/2014/main" id="{70889803-AB43-4FC3-836C-CAC301E8ED48}"/>
                  </a:ext>
                </a:extLst>
              </p:cNvPr>
              <p:cNvSpPr>
                <a:spLocks noChangeArrowheads="1"/>
              </p:cNvSpPr>
              <p:nvPr/>
            </p:nvSpPr>
            <p:spPr bwMode="auto">
              <a:xfrm>
                <a:off x="1739" y="3113"/>
                <a:ext cx="581" cy="272"/>
              </a:xfrm>
              <a:prstGeom prst="roundRect">
                <a:avLst>
                  <a:gd name="adj" fmla="val 7861"/>
                </a:avLst>
              </a:prstGeom>
              <a:solidFill>
                <a:srgbClr val="C0C0C0"/>
              </a:solidFill>
              <a:ln w="9525">
                <a:round/>
                <a:headEnd/>
                <a:tailEnd/>
              </a:ln>
              <a:effectLst/>
              <a:scene3d>
                <a:camera prst="legacyObliqueBottomRight"/>
                <a:lightRig rig="legacyFlat3" dir="b"/>
              </a:scene3d>
              <a:sp3d extrusionH="227000" prstMaterial="legacyMatte">
                <a:bevelT w="13500" h="13500" prst="angle"/>
                <a:bevelB w="13500" h="13500" prst="angle"/>
                <a:extrusionClr>
                  <a:srgbClr val="C0C0C0"/>
                </a:extrusionClr>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18442" name="AutoShape 10">
                <a:extLst>
                  <a:ext uri="{FF2B5EF4-FFF2-40B4-BE49-F238E27FC236}">
                    <a16:creationId xmlns:a16="http://schemas.microsoft.com/office/drawing/2014/main" id="{708827FA-BA1F-4F64-BA0F-674D7FC3BB4C}"/>
                  </a:ext>
                </a:extLst>
              </p:cNvPr>
              <p:cNvSpPr>
                <a:spLocks noChangeArrowheads="1"/>
              </p:cNvSpPr>
              <p:nvPr/>
            </p:nvSpPr>
            <p:spPr bwMode="auto">
              <a:xfrm>
                <a:off x="1714" y="3067"/>
                <a:ext cx="635" cy="318"/>
              </a:xfrm>
              <a:prstGeom prst="roundRect">
                <a:avLst>
                  <a:gd name="adj" fmla="val 7861"/>
                </a:avLst>
              </a:prstGeom>
              <a:solidFill>
                <a:srgbClr val="996600"/>
              </a:solidFill>
              <a:ln w="9525">
                <a:round/>
                <a:headEnd/>
                <a:tailEnd/>
              </a:ln>
              <a:effectLst/>
              <a:scene3d>
                <a:camera prst="legacyObliqueBottomRight"/>
                <a:lightRig rig="legacyFlat3" dir="b"/>
              </a:scene3d>
              <a:sp3d extrusionH="49200" prstMaterial="legacyMatte">
                <a:bevelT w="13500" h="13500" prst="angle"/>
                <a:bevelB w="13500" h="13500" prst="angle"/>
                <a:extrusionClr>
                  <a:srgbClr val="996600"/>
                </a:extrusionClr>
                <a:contourClr>
                  <a:srgbClr val="9966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18443" name="AutoShape 11">
                <a:extLst>
                  <a:ext uri="{FF2B5EF4-FFF2-40B4-BE49-F238E27FC236}">
                    <a16:creationId xmlns:a16="http://schemas.microsoft.com/office/drawing/2014/main" id="{6A6ABD23-A6CE-4172-BB8C-4539A6B3A69D}"/>
                  </a:ext>
                </a:extLst>
              </p:cNvPr>
              <p:cNvSpPr>
                <a:spLocks noChangeArrowheads="1"/>
              </p:cNvSpPr>
              <p:nvPr/>
            </p:nvSpPr>
            <p:spPr bwMode="auto">
              <a:xfrm>
                <a:off x="1941" y="3067"/>
                <a:ext cx="90" cy="318"/>
              </a:xfrm>
              <a:prstGeom prst="roundRect">
                <a:avLst>
                  <a:gd name="adj" fmla="val 16667"/>
                </a:avLst>
              </a:prstGeom>
              <a:gradFill rotWithShape="1">
                <a:gsLst>
                  <a:gs pos="0">
                    <a:srgbClr val="E6D1B2">
                      <a:gamma/>
                      <a:shade val="46275"/>
                      <a:invGamma/>
                    </a:srgbClr>
                  </a:gs>
                  <a:gs pos="50000">
                    <a:srgbClr val="E6D1B2"/>
                  </a:gs>
                  <a:gs pos="100000">
                    <a:srgbClr val="E6D1B2">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8444" name="AutoShape 12">
              <a:extLst>
                <a:ext uri="{FF2B5EF4-FFF2-40B4-BE49-F238E27FC236}">
                  <a16:creationId xmlns:a16="http://schemas.microsoft.com/office/drawing/2014/main" id="{F24A4EF5-9482-40FF-9DB9-C77858DEBA09}"/>
                </a:ext>
              </a:extLst>
            </p:cNvPr>
            <p:cNvSpPr>
              <a:spLocks noChangeArrowheads="1"/>
            </p:cNvSpPr>
            <p:nvPr/>
          </p:nvSpPr>
          <p:spPr bwMode="auto">
            <a:xfrm rot="5400000">
              <a:off x="4687" y="3678"/>
              <a:ext cx="44" cy="273"/>
            </a:xfrm>
            <a:prstGeom prst="can">
              <a:avLst>
                <a:gd name="adj" fmla="val 59776"/>
              </a:avLst>
            </a:prstGeom>
            <a:gradFill rotWithShape="1">
              <a:gsLst>
                <a:gs pos="0">
                  <a:schemeClr val="bg1"/>
                </a:gs>
                <a:gs pos="100000">
                  <a:schemeClr val="bg1">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45" name="Rectangle 13">
              <a:extLst>
                <a:ext uri="{FF2B5EF4-FFF2-40B4-BE49-F238E27FC236}">
                  <a16:creationId xmlns:a16="http://schemas.microsoft.com/office/drawing/2014/main" id="{8E693CEC-1FFA-4AD2-9C73-0597AE0479FA}"/>
                </a:ext>
              </a:extLst>
            </p:cNvPr>
            <p:cNvSpPr>
              <a:spLocks noChangeArrowheads="1"/>
            </p:cNvSpPr>
            <p:nvPr/>
          </p:nvSpPr>
          <p:spPr bwMode="auto">
            <a:xfrm>
              <a:off x="2621" y="3793"/>
              <a:ext cx="952" cy="45"/>
            </a:xfrm>
            <a:prstGeom prst="rect">
              <a:avLst/>
            </a:prstGeom>
            <a:gradFill rotWithShape="1">
              <a:gsLst>
                <a:gs pos="0">
                  <a:srgbClr val="B2B2B2"/>
                </a:gs>
                <a:gs pos="100000">
                  <a:srgbClr val="B2B2B2">
                    <a:gamma/>
                    <a:shade val="46275"/>
                    <a:invGamma/>
                  </a:srgbClr>
                </a:gs>
              </a:gsLst>
              <a:lin ang="5400000" scaled="1"/>
            </a:gradFill>
            <a:ln w="9525">
              <a:miter lim="800000"/>
              <a:headEnd/>
              <a:tailEnd/>
            </a:ln>
            <a:effectLst/>
            <a:scene3d>
              <a:camera prst="legacyObliqueBottomRight"/>
              <a:lightRig rig="legacyFlat3" dir="b"/>
            </a:scene3d>
            <a:sp3d extrusionH="176200" prstMaterial="legacyMatte">
              <a:bevelT w="13500" h="13500" prst="angle"/>
              <a:bevelB w="13500" h="13500" prst="angle"/>
              <a:extrusionClr>
                <a:srgbClr val="B2B2B2"/>
              </a:extrusionClr>
              <a:contourClr>
                <a:srgbClr val="B2B2B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18446" name="AutoShape 14">
              <a:extLst>
                <a:ext uri="{FF2B5EF4-FFF2-40B4-BE49-F238E27FC236}">
                  <a16:creationId xmlns:a16="http://schemas.microsoft.com/office/drawing/2014/main" id="{B449D79C-38C6-41A0-9E53-211F6D3F1ECB}"/>
                </a:ext>
              </a:extLst>
            </p:cNvPr>
            <p:cNvSpPr>
              <a:spLocks noChangeArrowheads="1"/>
            </p:cNvSpPr>
            <p:nvPr/>
          </p:nvSpPr>
          <p:spPr bwMode="auto">
            <a:xfrm rot="5400000">
              <a:off x="1920" y="3678"/>
              <a:ext cx="44" cy="273"/>
            </a:xfrm>
            <a:prstGeom prst="can">
              <a:avLst>
                <a:gd name="adj" fmla="val 59776"/>
              </a:avLst>
            </a:prstGeom>
            <a:gradFill rotWithShape="1">
              <a:gsLst>
                <a:gs pos="0">
                  <a:schemeClr val="bg1"/>
                </a:gs>
                <a:gs pos="100000">
                  <a:schemeClr val="bg1">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8448" name="Text Box 16">
            <a:extLst>
              <a:ext uri="{FF2B5EF4-FFF2-40B4-BE49-F238E27FC236}">
                <a16:creationId xmlns:a16="http://schemas.microsoft.com/office/drawing/2014/main" id="{4D8ADA8C-EAFC-4744-AE98-C74D3EC0D632}"/>
              </a:ext>
            </a:extLst>
          </p:cNvPr>
          <p:cNvSpPr txBox="1">
            <a:spLocks noChangeArrowheads="1"/>
          </p:cNvSpPr>
          <p:nvPr/>
        </p:nvSpPr>
        <p:spPr bwMode="auto">
          <a:xfrm>
            <a:off x="849313" y="1196975"/>
            <a:ext cx="5873750" cy="3506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50000"/>
              </a:spcAft>
            </a:pPr>
            <a:r>
              <a:rPr lang="ja-JP" altLang="en-US" sz="3200">
                <a:solidFill>
                  <a:schemeClr val="bg1"/>
                </a:solidFill>
                <a:ea typeface="メイリオ" panose="020B0604030504040204" pitchFamily="50" charset="-128"/>
              </a:rPr>
              <a:t>特長１　値段が安い</a:t>
            </a:r>
          </a:p>
          <a:p>
            <a:pPr>
              <a:spcAft>
                <a:spcPct val="50000"/>
              </a:spcAft>
            </a:pPr>
            <a:r>
              <a:rPr lang="ja-JP" altLang="en-US" sz="3200">
                <a:solidFill>
                  <a:schemeClr val="bg1"/>
                </a:solidFill>
                <a:ea typeface="メイリオ" panose="020B0604030504040204" pitchFamily="50" charset="-128"/>
              </a:rPr>
              <a:t>特長２　スピードが速い</a:t>
            </a:r>
          </a:p>
          <a:p>
            <a:pPr>
              <a:spcAft>
                <a:spcPct val="50000"/>
              </a:spcAft>
            </a:pPr>
            <a:r>
              <a:rPr lang="ja-JP" altLang="en-US" sz="3200">
                <a:solidFill>
                  <a:schemeClr val="bg1"/>
                </a:solidFill>
                <a:ea typeface="メイリオ" panose="020B0604030504040204" pitchFamily="50" charset="-128"/>
              </a:rPr>
              <a:t>特長３　メンテナンスフリー　</a:t>
            </a:r>
          </a:p>
          <a:p>
            <a:pPr>
              <a:spcAft>
                <a:spcPct val="50000"/>
              </a:spcAft>
            </a:pPr>
            <a:r>
              <a:rPr lang="ja-JP" altLang="en-US" sz="3200">
                <a:solidFill>
                  <a:schemeClr val="bg1"/>
                </a:solidFill>
                <a:ea typeface="メイリオ" panose="020B0604030504040204" pitchFamily="50" charset="-128"/>
              </a:rPr>
              <a:t>特長４　デザインが美しい</a:t>
            </a:r>
          </a:p>
          <a:p>
            <a:pPr>
              <a:spcAft>
                <a:spcPct val="50000"/>
              </a:spcAft>
            </a:pPr>
            <a:r>
              <a:rPr lang="ja-JP" altLang="en-US" sz="3200">
                <a:solidFill>
                  <a:schemeClr val="bg1"/>
                </a:solidFill>
                <a:ea typeface="メイリオ" panose="020B0604030504040204" pitchFamily="50" charset="-128"/>
              </a:rPr>
              <a:t>特長５　３年保証付き</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E4B81651-4429-4B0C-8969-C9E29BEB7673}"/>
              </a:ext>
            </a:extLst>
          </p:cNvPr>
          <p:cNvSpPr>
            <a:spLocks noGrp="1" noChangeArrowheads="1"/>
          </p:cNvSpPr>
          <p:nvPr>
            <p:ph type="title"/>
          </p:nvPr>
        </p:nvSpPr>
        <p:spPr>
          <a:noFill/>
          <a:ln/>
        </p:spPr>
        <p:txBody>
          <a:bodyPr/>
          <a:lstStyle/>
          <a:p>
            <a:r>
              <a:rPr lang="ja-JP" altLang="en-US"/>
              <a:t>コルクボード</a:t>
            </a:r>
          </a:p>
        </p:txBody>
      </p:sp>
      <p:grpSp>
        <p:nvGrpSpPr>
          <p:cNvPr id="19472" name="Group 16">
            <a:extLst>
              <a:ext uri="{FF2B5EF4-FFF2-40B4-BE49-F238E27FC236}">
                <a16:creationId xmlns:a16="http://schemas.microsoft.com/office/drawing/2014/main" id="{6D9A4E65-10CE-44F5-A039-0F907158BEE5}"/>
              </a:ext>
            </a:extLst>
          </p:cNvPr>
          <p:cNvGrpSpPr>
            <a:grpSpLocks/>
          </p:cNvGrpSpPr>
          <p:nvPr/>
        </p:nvGrpSpPr>
        <p:grpSpPr bwMode="auto">
          <a:xfrm>
            <a:off x="415925" y="825500"/>
            <a:ext cx="9074150" cy="5465763"/>
            <a:chOff x="262" y="520"/>
            <a:chExt cx="5716" cy="3443"/>
          </a:xfrm>
        </p:grpSpPr>
        <p:sp>
          <p:nvSpPr>
            <p:cNvPr id="19460" name="Freeform 4" descr="くるみ">
              <a:extLst>
                <a:ext uri="{FF2B5EF4-FFF2-40B4-BE49-F238E27FC236}">
                  <a16:creationId xmlns:a16="http://schemas.microsoft.com/office/drawing/2014/main" id="{0C645409-94CA-41C9-BD1D-E03BEC98ADDC}"/>
                </a:ext>
              </a:extLst>
            </p:cNvPr>
            <p:cNvSpPr>
              <a:spLocks/>
            </p:cNvSpPr>
            <p:nvPr/>
          </p:nvSpPr>
          <p:spPr bwMode="auto">
            <a:xfrm>
              <a:off x="262" y="3876"/>
              <a:ext cx="5716" cy="87"/>
            </a:xfrm>
            <a:custGeom>
              <a:avLst/>
              <a:gdLst>
                <a:gd name="T0" fmla="*/ 91 w 5761"/>
                <a:gd name="T1" fmla="*/ 91 h 91"/>
                <a:gd name="T2" fmla="*/ 5761 w 5761"/>
                <a:gd name="T3" fmla="*/ 91 h 91"/>
                <a:gd name="T4" fmla="*/ 5670 w 5761"/>
                <a:gd name="T5" fmla="*/ 0 h 91"/>
                <a:gd name="T6" fmla="*/ 0 w 5761"/>
                <a:gd name="T7" fmla="*/ 0 h 91"/>
                <a:gd name="T8" fmla="*/ 91 w 5761"/>
                <a:gd name="T9" fmla="*/ 91 h 91"/>
              </a:gdLst>
              <a:ahLst/>
              <a:cxnLst>
                <a:cxn ang="0">
                  <a:pos x="T0" y="T1"/>
                </a:cxn>
                <a:cxn ang="0">
                  <a:pos x="T2" y="T3"/>
                </a:cxn>
                <a:cxn ang="0">
                  <a:pos x="T4" y="T5"/>
                </a:cxn>
                <a:cxn ang="0">
                  <a:pos x="T6" y="T7"/>
                </a:cxn>
                <a:cxn ang="0">
                  <a:pos x="T8" y="T9"/>
                </a:cxn>
              </a:cxnLst>
              <a:rect l="0" t="0" r="r" b="b"/>
              <a:pathLst>
                <a:path w="5761" h="91">
                  <a:moveTo>
                    <a:pt x="91" y="91"/>
                  </a:moveTo>
                  <a:lnTo>
                    <a:pt x="5761" y="91"/>
                  </a:lnTo>
                  <a:lnTo>
                    <a:pt x="5670" y="0"/>
                  </a:lnTo>
                  <a:lnTo>
                    <a:pt x="0" y="0"/>
                  </a:lnTo>
                  <a:lnTo>
                    <a:pt x="91" y="91"/>
                  </a:lnTo>
                  <a:close/>
                </a:path>
              </a:pathLst>
            </a:custGeom>
            <a:blipFill dpi="0" rotWithShape="1">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61" name="Freeform 5" descr="木目">
              <a:extLst>
                <a:ext uri="{FF2B5EF4-FFF2-40B4-BE49-F238E27FC236}">
                  <a16:creationId xmlns:a16="http://schemas.microsoft.com/office/drawing/2014/main" id="{B4E6F9EB-87C0-4635-B432-5D644BFA059E}"/>
                </a:ext>
              </a:extLst>
            </p:cNvPr>
            <p:cNvSpPr>
              <a:spLocks/>
            </p:cNvSpPr>
            <p:nvPr/>
          </p:nvSpPr>
          <p:spPr bwMode="auto">
            <a:xfrm>
              <a:off x="5888" y="520"/>
              <a:ext cx="90" cy="3443"/>
            </a:xfrm>
            <a:custGeom>
              <a:avLst/>
              <a:gdLst>
                <a:gd name="T0" fmla="*/ 0 w 91"/>
                <a:gd name="T1" fmla="*/ 3493 h 3584"/>
                <a:gd name="T2" fmla="*/ 91 w 91"/>
                <a:gd name="T3" fmla="*/ 3584 h 3584"/>
                <a:gd name="T4" fmla="*/ 91 w 91"/>
                <a:gd name="T5" fmla="*/ 91 h 3584"/>
                <a:gd name="T6" fmla="*/ 0 w 91"/>
                <a:gd name="T7" fmla="*/ 0 h 3584"/>
                <a:gd name="T8" fmla="*/ 0 w 91"/>
                <a:gd name="T9" fmla="*/ 3493 h 3584"/>
              </a:gdLst>
              <a:ahLst/>
              <a:cxnLst>
                <a:cxn ang="0">
                  <a:pos x="T0" y="T1"/>
                </a:cxn>
                <a:cxn ang="0">
                  <a:pos x="T2" y="T3"/>
                </a:cxn>
                <a:cxn ang="0">
                  <a:pos x="T4" y="T5"/>
                </a:cxn>
                <a:cxn ang="0">
                  <a:pos x="T6" y="T7"/>
                </a:cxn>
                <a:cxn ang="0">
                  <a:pos x="T8" y="T9"/>
                </a:cxn>
              </a:cxnLst>
              <a:rect l="0" t="0" r="r" b="b"/>
              <a:pathLst>
                <a:path w="91" h="3584">
                  <a:moveTo>
                    <a:pt x="0" y="3493"/>
                  </a:moveTo>
                  <a:lnTo>
                    <a:pt x="91" y="3584"/>
                  </a:lnTo>
                  <a:lnTo>
                    <a:pt x="91" y="91"/>
                  </a:lnTo>
                  <a:lnTo>
                    <a:pt x="0" y="0"/>
                  </a:lnTo>
                  <a:lnTo>
                    <a:pt x="0" y="3493"/>
                  </a:lnTo>
                  <a:close/>
                </a:path>
              </a:pathLst>
            </a:cu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62" name="Rectangle 6" descr="オーク">
              <a:extLst>
                <a:ext uri="{FF2B5EF4-FFF2-40B4-BE49-F238E27FC236}">
                  <a16:creationId xmlns:a16="http://schemas.microsoft.com/office/drawing/2014/main" id="{0C628C51-6FA9-45FD-BD3E-5F0ECA3C6F0E}"/>
                </a:ext>
              </a:extLst>
            </p:cNvPr>
            <p:cNvSpPr>
              <a:spLocks noChangeArrowheads="1"/>
            </p:cNvSpPr>
            <p:nvPr/>
          </p:nvSpPr>
          <p:spPr bwMode="auto">
            <a:xfrm>
              <a:off x="262" y="520"/>
              <a:ext cx="5626" cy="3356"/>
            </a:xfrm>
            <a:prstGeom prst="rect">
              <a:avLst/>
            </a:prstGeom>
            <a:blipFill dpi="0" rotWithShape="1">
              <a:blip r:embed="rId4"/>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63" name="Rectangle 7" descr="コルク">
              <a:extLst>
                <a:ext uri="{FF2B5EF4-FFF2-40B4-BE49-F238E27FC236}">
                  <a16:creationId xmlns:a16="http://schemas.microsoft.com/office/drawing/2014/main" id="{F1976C9F-3E9C-402C-8B41-3566770E57AD}"/>
                </a:ext>
              </a:extLst>
            </p:cNvPr>
            <p:cNvSpPr>
              <a:spLocks noChangeArrowheads="1"/>
            </p:cNvSpPr>
            <p:nvPr/>
          </p:nvSpPr>
          <p:spPr bwMode="auto">
            <a:xfrm>
              <a:off x="352" y="607"/>
              <a:ext cx="5446" cy="3181"/>
            </a:xfrm>
            <a:prstGeom prst="rect">
              <a:avLst/>
            </a:prstGeom>
            <a:blipFill dpi="0" rotWithShape="1">
              <a:blip r:embed="rId5"/>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64" name="Freeform 8">
              <a:extLst>
                <a:ext uri="{FF2B5EF4-FFF2-40B4-BE49-F238E27FC236}">
                  <a16:creationId xmlns:a16="http://schemas.microsoft.com/office/drawing/2014/main" id="{A374CFB5-0F45-412D-B445-15B2B121EE97}"/>
                </a:ext>
              </a:extLst>
            </p:cNvPr>
            <p:cNvSpPr>
              <a:spLocks/>
            </p:cNvSpPr>
            <p:nvPr/>
          </p:nvSpPr>
          <p:spPr bwMode="auto">
            <a:xfrm>
              <a:off x="352" y="607"/>
              <a:ext cx="5446" cy="3181"/>
            </a:xfrm>
            <a:custGeom>
              <a:avLst/>
              <a:gdLst>
                <a:gd name="T0" fmla="*/ 0 w 5489"/>
                <a:gd name="T1" fmla="*/ 3311 h 3311"/>
                <a:gd name="T2" fmla="*/ 0 w 5489"/>
                <a:gd name="T3" fmla="*/ 0 h 3311"/>
                <a:gd name="T4" fmla="*/ 5489 w 5489"/>
                <a:gd name="T5" fmla="*/ 0 h 3311"/>
              </a:gdLst>
              <a:ahLst/>
              <a:cxnLst>
                <a:cxn ang="0">
                  <a:pos x="T0" y="T1"/>
                </a:cxn>
                <a:cxn ang="0">
                  <a:pos x="T2" y="T3"/>
                </a:cxn>
                <a:cxn ang="0">
                  <a:pos x="T4" y="T5"/>
                </a:cxn>
              </a:cxnLst>
              <a:rect l="0" t="0" r="r" b="b"/>
              <a:pathLst>
                <a:path w="5489" h="3311">
                  <a:moveTo>
                    <a:pt x="0" y="3311"/>
                  </a:moveTo>
                  <a:lnTo>
                    <a:pt x="0" y="0"/>
                  </a:lnTo>
                  <a:lnTo>
                    <a:pt x="5489" y="0"/>
                  </a:lnTo>
                </a:path>
              </a:pathLst>
            </a:custGeom>
            <a:noFill/>
            <a:ln w="25400">
              <a:solidFill>
                <a:srgbClr val="00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9473" name="AutoShape 17">
            <a:extLst>
              <a:ext uri="{FF2B5EF4-FFF2-40B4-BE49-F238E27FC236}">
                <a16:creationId xmlns:a16="http://schemas.microsoft.com/office/drawing/2014/main" id="{6F5F9541-B8D7-4606-96B8-4C17BF6C9A42}"/>
              </a:ext>
            </a:extLst>
          </p:cNvPr>
          <p:cNvSpPr>
            <a:spLocks noChangeArrowheads="1"/>
          </p:cNvSpPr>
          <p:nvPr/>
        </p:nvSpPr>
        <p:spPr bwMode="auto">
          <a:xfrm>
            <a:off x="1065213" y="1268413"/>
            <a:ext cx="1727200" cy="2087562"/>
          </a:xfrm>
          <a:prstGeom prst="foldedCorner">
            <a:avLst>
              <a:gd name="adj" fmla="val 12500"/>
            </a:avLst>
          </a:prstGeom>
          <a:solidFill>
            <a:schemeClr val="bg1"/>
          </a:solidFill>
          <a:ln>
            <a:noFill/>
          </a:ln>
          <a:effectLst>
            <a:outerShdw dist="71842" dir="2700000" algn="ctr" rotWithShape="0">
              <a:srgbClr val="333333">
                <a:alpha val="50000"/>
              </a:srgbClr>
            </a:outerShdw>
          </a:effectLst>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ja-JP" altLang="en-US"/>
          </a:p>
        </p:txBody>
      </p:sp>
      <p:sp>
        <p:nvSpPr>
          <p:cNvPr id="19474" name="AutoShape 18">
            <a:extLst>
              <a:ext uri="{FF2B5EF4-FFF2-40B4-BE49-F238E27FC236}">
                <a16:creationId xmlns:a16="http://schemas.microsoft.com/office/drawing/2014/main" id="{4A34F6F9-3B9C-46FC-8A56-6A1423D6721C}"/>
              </a:ext>
            </a:extLst>
          </p:cNvPr>
          <p:cNvSpPr>
            <a:spLocks noChangeArrowheads="1"/>
          </p:cNvSpPr>
          <p:nvPr/>
        </p:nvSpPr>
        <p:spPr bwMode="auto">
          <a:xfrm>
            <a:off x="6969125" y="1268413"/>
            <a:ext cx="1727200" cy="2087562"/>
          </a:xfrm>
          <a:prstGeom prst="foldedCorner">
            <a:avLst>
              <a:gd name="adj" fmla="val 12500"/>
            </a:avLst>
          </a:prstGeom>
          <a:solidFill>
            <a:schemeClr val="bg1"/>
          </a:solidFill>
          <a:ln>
            <a:noFill/>
          </a:ln>
          <a:effectLst>
            <a:outerShdw dist="71842" dir="2700000" algn="ctr" rotWithShape="0">
              <a:srgbClr val="333333">
                <a:alpha val="50000"/>
              </a:srgbClr>
            </a:outerShdw>
          </a:effectLst>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ja-JP" altLang="en-US"/>
          </a:p>
        </p:txBody>
      </p:sp>
      <p:sp>
        <p:nvSpPr>
          <p:cNvPr id="19475" name="AutoShape 19">
            <a:extLst>
              <a:ext uri="{FF2B5EF4-FFF2-40B4-BE49-F238E27FC236}">
                <a16:creationId xmlns:a16="http://schemas.microsoft.com/office/drawing/2014/main" id="{60C44460-0D23-4C8A-A2F9-4A82FE2A59F9}"/>
              </a:ext>
            </a:extLst>
          </p:cNvPr>
          <p:cNvSpPr>
            <a:spLocks noChangeArrowheads="1"/>
          </p:cNvSpPr>
          <p:nvPr/>
        </p:nvSpPr>
        <p:spPr bwMode="auto">
          <a:xfrm>
            <a:off x="4016375" y="1268413"/>
            <a:ext cx="1727200" cy="2087562"/>
          </a:xfrm>
          <a:prstGeom prst="foldedCorner">
            <a:avLst>
              <a:gd name="adj" fmla="val 12500"/>
            </a:avLst>
          </a:prstGeom>
          <a:solidFill>
            <a:schemeClr val="bg1"/>
          </a:solidFill>
          <a:ln>
            <a:noFill/>
          </a:ln>
          <a:effectLst>
            <a:outerShdw dist="71842" dir="2700000" algn="ctr" rotWithShape="0">
              <a:srgbClr val="333333">
                <a:alpha val="50000"/>
              </a:srgbClr>
            </a:outerShdw>
          </a:effectLst>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ja-JP" altLang="en-US"/>
          </a:p>
        </p:txBody>
      </p:sp>
      <p:sp>
        <p:nvSpPr>
          <p:cNvPr id="19476" name="AutoShape 20">
            <a:extLst>
              <a:ext uri="{FF2B5EF4-FFF2-40B4-BE49-F238E27FC236}">
                <a16:creationId xmlns:a16="http://schemas.microsoft.com/office/drawing/2014/main" id="{4B8AB383-742D-4281-A69E-67302B21EAD3}"/>
              </a:ext>
            </a:extLst>
          </p:cNvPr>
          <p:cNvSpPr>
            <a:spLocks noChangeArrowheads="1"/>
          </p:cNvSpPr>
          <p:nvPr/>
        </p:nvSpPr>
        <p:spPr bwMode="auto">
          <a:xfrm>
            <a:off x="2506663" y="3716338"/>
            <a:ext cx="1727200" cy="2087562"/>
          </a:xfrm>
          <a:prstGeom prst="foldedCorner">
            <a:avLst>
              <a:gd name="adj" fmla="val 12500"/>
            </a:avLst>
          </a:prstGeom>
          <a:solidFill>
            <a:schemeClr val="bg1"/>
          </a:solidFill>
          <a:ln>
            <a:noFill/>
          </a:ln>
          <a:effectLst>
            <a:outerShdw dist="71842" dir="2700000" algn="ctr" rotWithShape="0">
              <a:srgbClr val="333333">
                <a:alpha val="50000"/>
              </a:srgbClr>
            </a:outerShdw>
          </a:effectLst>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ja-JP" altLang="en-US"/>
          </a:p>
        </p:txBody>
      </p:sp>
      <p:sp>
        <p:nvSpPr>
          <p:cNvPr id="19477" name="AutoShape 21">
            <a:extLst>
              <a:ext uri="{FF2B5EF4-FFF2-40B4-BE49-F238E27FC236}">
                <a16:creationId xmlns:a16="http://schemas.microsoft.com/office/drawing/2014/main" id="{32B2B3C8-6A55-4D50-800A-EB19826CA2FC}"/>
              </a:ext>
            </a:extLst>
          </p:cNvPr>
          <p:cNvSpPr>
            <a:spLocks noChangeArrowheads="1"/>
          </p:cNvSpPr>
          <p:nvPr/>
        </p:nvSpPr>
        <p:spPr bwMode="auto">
          <a:xfrm>
            <a:off x="5457825" y="3716338"/>
            <a:ext cx="1727200" cy="2087562"/>
          </a:xfrm>
          <a:prstGeom prst="foldedCorner">
            <a:avLst>
              <a:gd name="adj" fmla="val 12500"/>
            </a:avLst>
          </a:prstGeom>
          <a:solidFill>
            <a:schemeClr val="bg1"/>
          </a:solidFill>
          <a:ln>
            <a:noFill/>
          </a:ln>
          <a:effectLst>
            <a:outerShdw dist="71842" dir="2700000" algn="ctr" rotWithShape="0">
              <a:srgbClr val="333333">
                <a:alpha val="50000"/>
              </a:srgbClr>
            </a:outerShdw>
          </a:effectLst>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ja-JP" altLang="en-US"/>
          </a:p>
        </p:txBody>
      </p:sp>
      <p:grpSp>
        <p:nvGrpSpPr>
          <p:cNvPr id="19478" name="Group 22">
            <a:extLst>
              <a:ext uri="{FF2B5EF4-FFF2-40B4-BE49-F238E27FC236}">
                <a16:creationId xmlns:a16="http://schemas.microsoft.com/office/drawing/2014/main" id="{1A4C4AB8-F83F-48BD-8323-95F1C8BD1D87}"/>
              </a:ext>
            </a:extLst>
          </p:cNvPr>
          <p:cNvGrpSpPr>
            <a:grpSpLocks/>
          </p:cNvGrpSpPr>
          <p:nvPr/>
        </p:nvGrpSpPr>
        <p:grpSpPr bwMode="auto">
          <a:xfrm>
            <a:off x="1857375" y="1125538"/>
            <a:ext cx="201613" cy="288925"/>
            <a:chOff x="1306" y="1480"/>
            <a:chExt cx="317" cy="454"/>
          </a:xfrm>
        </p:grpSpPr>
        <p:sp>
          <p:nvSpPr>
            <p:cNvPr id="19479" name="Oval 23">
              <a:extLst>
                <a:ext uri="{FF2B5EF4-FFF2-40B4-BE49-F238E27FC236}">
                  <a16:creationId xmlns:a16="http://schemas.microsoft.com/office/drawing/2014/main" id="{680945C8-1FC9-4F50-B93F-B7005A0E91CA}"/>
                </a:ext>
              </a:extLst>
            </p:cNvPr>
            <p:cNvSpPr>
              <a:spLocks noChangeArrowheads="1"/>
            </p:cNvSpPr>
            <p:nvPr/>
          </p:nvSpPr>
          <p:spPr bwMode="auto">
            <a:xfrm>
              <a:off x="1345" y="1871"/>
              <a:ext cx="272" cy="45"/>
            </a:xfrm>
            <a:prstGeom prst="ellipse">
              <a:avLst/>
            </a:prstGeom>
            <a:solidFill>
              <a:srgbClr val="333333">
                <a:alpha val="39999"/>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9480" name="Group 24">
              <a:extLst>
                <a:ext uri="{FF2B5EF4-FFF2-40B4-BE49-F238E27FC236}">
                  <a16:creationId xmlns:a16="http://schemas.microsoft.com/office/drawing/2014/main" id="{DEAFF117-5A22-4D8C-99AD-DCDCAD1A9CE7}"/>
                </a:ext>
              </a:extLst>
            </p:cNvPr>
            <p:cNvGrpSpPr>
              <a:grpSpLocks/>
            </p:cNvGrpSpPr>
            <p:nvPr/>
          </p:nvGrpSpPr>
          <p:grpSpPr bwMode="auto">
            <a:xfrm rot="1800000">
              <a:off x="1306" y="1480"/>
              <a:ext cx="317" cy="454"/>
              <a:chOff x="1306" y="1480"/>
              <a:chExt cx="317" cy="454"/>
            </a:xfrm>
          </p:grpSpPr>
          <p:sp>
            <p:nvSpPr>
              <p:cNvPr id="19481" name="AutoShape 25">
                <a:extLst>
                  <a:ext uri="{FF2B5EF4-FFF2-40B4-BE49-F238E27FC236}">
                    <a16:creationId xmlns:a16="http://schemas.microsoft.com/office/drawing/2014/main" id="{294DDACC-7A6B-4EC5-9F15-667AF6B71431}"/>
                  </a:ext>
                </a:extLst>
              </p:cNvPr>
              <p:cNvSpPr>
                <a:spLocks noChangeArrowheads="1"/>
              </p:cNvSpPr>
              <p:nvPr/>
            </p:nvSpPr>
            <p:spPr bwMode="auto">
              <a:xfrm>
                <a:off x="1442" y="1661"/>
                <a:ext cx="45" cy="273"/>
              </a:xfrm>
              <a:prstGeom prst="roundRect">
                <a:avLst>
                  <a:gd name="adj" fmla="val 50000"/>
                </a:avLst>
              </a:prstGeom>
              <a:gradFill rotWithShape="1">
                <a:gsLst>
                  <a:gs pos="0">
                    <a:srgbClr val="C0C0C0">
                      <a:gamma/>
                      <a:tint val="0"/>
                      <a:invGamma/>
                    </a:srgbClr>
                  </a:gs>
                  <a:gs pos="100000">
                    <a:srgbClr val="C0C0C0"/>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82" name="Oval 26">
                <a:extLst>
                  <a:ext uri="{FF2B5EF4-FFF2-40B4-BE49-F238E27FC236}">
                    <a16:creationId xmlns:a16="http://schemas.microsoft.com/office/drawing/2014/main" id="{DB4A52F6-0595-4DAE-A465-EFAFDB9FB8EC}"/>
                  </a:ext>
                </a:extLst>
              </p:cNvPr>
              <p:cNvSpPr>
                <a:spLocks noChangeArrowheads="1"/>
              </p:cNvSpPr>
              <p:nvPr/>
            </p:nvSpPr>
            <p:spPr bwMode="auto">
              <a:xfrm>
                <a:off x="1306" y="1480"/>
                <a:ext cx="317" cy="317"/>
              </a:xfrm>
              <a:prstGeom prst="ellipse">
                <a:avLst/>
              </a:prstGeom>
              <a:gradFill rotWithShape="1">
                <a:gsLst>
                  <a:gs pos="0">
                    <a:srgbClr val="008000">
                      <a:gamma/>
                      <a:tint val="0"/>
                      <a:invGamma/>
                    </a:srgbClr>
                  </a:gs>
                  <a:gs pos="100000">
                    <a:srgbClr val="008000"/>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9483" name="Group 27">
            <a:extLst>
              <a:ext uri="{FF2B5EF4-FFF2-40B4-BE49-F238E27FC236}">
                <a16:creationId xmlns:a16="http://schemas.microsoft.com/office/drawing/2014/main" id="{883E5746-9651-4893-A61B-DC49461105C0}"/>
              </a:ext>
            </a:extLst>
          </p:cNvPr>
          <p:cNvGrpSpPr>
            <a:grpSpLocks/>
          </p:cNvGrpSpPr>
          <p:nvPr/>
        </p:nvGrpSpPr>
        <p:grpSpPr bwMode="auto">
          <a:xfrm>
            <a:off x="4808538" y="1125538"/>
            <a:ext cx="201612" cy="288925"/>
            <a:chOff x="1306" y="1480"/>
            <a:chExt cx="317" cy="454"/>
          </a:xfrm>
        </p:grpSpPr>
        <p:sp>
          <p:nvSpPr>
            <p:cNvPr id="19484" name="Oval 28">
              <a:extLst>
                <a:ext uri="{FF2B5EF4-FFF2-40B4-BE49-F238E27FC236}">
                  <a16:creationId xmlns:a16="http://schemas.microsoft.com/office/drawing/2014/main" id="{404357DA-E949-4FC9-8D17-E76F60A68649}"/>
                </a:ext>
              </a:extLst>
            </p:cNvPr>
            <p:cNvSpPr>
              <a:spLocks noChangeArrowheads="1"/>
            </p:cNvSpPr>
            <p:nvPr/>
          </p:nvSpPr>
          <p:spPr bwMode="auto">
            <a:xfrm>
              <a:off x="1345" y="1871"/>
              <a:ext cx="272" cy="45"/>
            </a:xfrm>
            <a:prstGeom prst="ellipse">
              <a:avLst/>
            </a:prstGeom>
            <a:solidFill>
              <a:srgbClr val="333333">
                <a:alpha val="39999"/>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9485" name="Group 29">
              <a:extLst>
                <a:ext uri="{FF2B5EF4-FFF2-40B4-BE49-F238E27FC236}">
                  <a16:creationId xmlns:a16="http://schemas.microsoft.com/office/drawing/2014/main" id="{931B586C-7C34-4DFA-B875-08ADFFFC2792}"/>
                </a:ext>
              </a:extLst>
            </p:cNvPr>
            <p:cNvGrpSpPr>
              <a:grpSpLocks/>
            </p:cNvGrpSpPr>
            <p:nvPr/>
          </p:nvGrpSpPr>
          <p:grpSpPr bwMode="auto">
            <a:xfrm rot="1800000">
              <a:off x="1306" y="1480"/>
              <a:ext cx="317" cy="454"/>
              <a:chOff x="1306" y="1480"/>
              <a:chExt cx="317" cy="454"/>
            </a:xfrm>
          </p:grpSpPr>
          <p:sp>
            <p:nvSpPr>
              <p:cNvPr id="19486" name="AutoShape 30">
                <a:extLst>
                  <a:ext uri="{FF2B5EF4-FFF2-40B4-BE49-F238E27FC236}">
                    <a16:creationId xmlns:a16="http://schemas.microsoft.com/office/drawing/2014/main" id="{4937AE4F-44C7-4FFD-ABFD-4EFF474755F0}"/>
                  </a:ext>
                </a:extLst>
              </p:cNvPr>
              <p:cNvSpPr>
                <a:spLocks noChangeArrowheads="1"/>
              </p:cNvSpPr>
              <p:nvPr/>
            </p:nvSpPr>
            <p:spPr bwMode="auto">
              <a:xfrm>
                <a:off x="1442" y="1661"/>
                <a:ext cx="45" cy="273"/>
              </a:xfrm>
              <a:prstGeom prst="roundRect">
                <a:avLst>
                  <a:gd name="adj" fmla="val 50000"/>
                </a:avLst>
              </a:prstGeom>
              <a:gradFill rotWithShape="1">
                <a:gsLst>
                  <a:gs pos="0">
                    <a:srgbClr val="C0C0C0">
                      <a:gamma/>
                      <a:tint val="0"/>
                      <a:invGamma/>
                    </a:srgbClr>
                  </a:gs>
                  <a:gs pos="100000">
                    <a:srgbClr val="C0C0C0"/>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87" name="Oval 31">
                <a:extLst>
                  <a:ext uri="{FF2B5EF4-FFF2-40B4-BE49-F238E27FC236}">
                    <a16:creationId xmlns:a16="http://schemas.microsoft.com/office/drawing/2014/main" id="{32C674A4-875A-4200-98F1-39F72FA743FB}"/>
                  </a:ext>
                </a:extLst>
              </p:cNvPr>
              <p:cNvSpPr>
                <a:spLocks noChangeArrowheads="1"/>
              </p:cNvSpPr>
              <p:nvPr/>
            </p:nvSpPr>
            <p:spPr bwMode="auto">
              <a:xfrm>
                <a:off x="1306" y="1480"/>
                <a:ext cx="317" cy="317"/>
              </a:xfrm>
              <a:prstGeom prst="ellipse">
                <a:avLst/>
              </a:prstGeom>
              <a:gradFill rotWithShape="1">
                <a:gsLst>
                  <a:gs pos="0">
                    <a:srgbClr val="008000">
                      <a:gamma/>
                      <a:tint val="0"/>
                      <a:invGamma/>
                    </a:srgbClr>
                  </a:gs>
                  <a:gs pos="100000">
                    <a:srgbClr val="008000"/>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9488" name="Group 32">
            <a:extLst>
              <a:ext uri="{FF2B5EF4-FFF2-40B4-BE49-F238E27FC236}">
                <a16:creationId xmlns:a16="http://schemas.microsoft.com/office/drawing/2014/main" id="{54838126-D367-437E-A46C-69663BC55D28}"/>
              </a:ext>
            </a:extLst>
          </p:cNvPr>
          <p:cNvGrpSpPr>
            <a:grpSpLocks/>
          </p:cNvGrpSpPr>
          <p:nvPr/>
        </p:nvGrpSpPr>
        <p:grpSpPr bwMode="auto">
          <a:xfrm>
            <a:off x="3297238" y="3573463"/>
            <a:ext cx="201612" cy="288925"/>
            <a:chOff x="1306" y="1480"/>
            <a:chExt cx="317" cy="454"/>
          </a:xfrm>
        </p:grpSpPr>
        <p:sp>
          <p:nvSpPr>
            <p:cNvPr id="19489" name="Oval 33">
              <a:extLst>
                <a:ext uri="{FF2B5EF4-FFF2-40B4-BE49-F238E27FC236}">
                  <a16:creationId xmlns:a16="http://schemas.microsoft.com/office/drawing/2014/main" id="{665B378B-EAB6-491C-93B2-2F6BD4041D13}"/>
                </a:ext>
              </a:extLst>
            </p:cNvPr>
            <p:cNvSpPr>
              <a:spLocks noChangeArrowheads="1"/>
            </p:cNvSpPr>
            <p:nvPr/>
          </p:nvSpPr>
          <p:spPr bwMode="auto">
            <a:xfrm>
              <a:off x="1345" y="1871"/>
              <a:ext cx="272" cy="45"/>
            </a:xfrm>
            <a:prstGeom prst="ellipse">
              <a:avLst/>
            </a:prstGeom>
            <a:solidFill>
              <a:srgbClr val="333333">
                <a:alpha val="39999"/>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9490" name="Group 34">
              <a:extLst>
                <a:ext uri="{FF2B5EF4-FFF2-40B4-BE49-F238E27FC236}">
                  <a16:creationId xmlns:a16="http://schemas.microsoft.com/office/drawing/2014/main" id="{73784F14-027A-4775-AA56-AA3617F6F72E}"/>
                </a:ext>
              </a:extLst>
            </p:cNvPr>
            <p:cNvGrpSpPr>
              <a:grpSpLocks/>
            </p:cNvGrpSpPr>
            <p:nvPr/>
          </p:nvGrpSpPr>
          <p:grpSpPr bwMode="auto">
            <a:xfrm rot="1800000">
              <a:off x="1306" y="1480"/>
              <a:ext cx="317" cy="454"/>
              <a:chOff x="1306" y="1480"/>
              <a:chExt cx="317" cy="454"/>
            </a:xfrm>
          </p:grpSpPr>
          <p:sp>
            <p:nvSpPr>
              <p:cNvPr id="19491" name="AutoShape 35">
                <a:extLst>
                  <a:ext uri="{FF2B5EF4-FFF2-40B4-BE49-F238E27FC236}">
                    <a16:creationId xmlns:a16="http://schemas.microsoft.com/office/drawing/2014/main" id="{E8B62064-A902-4475-99A9-4EBD629D8A1A}"/>
                  </a:ext>
                </a:extLst>
              </p:cNvPr>
              <p:cNvSpPr>
                <a:spLocks noChangeArrowheads="1"/>
              </p:cNvSpPr>
              <p:nvPr/>
            </p:nvSpPr>
            <p:spPr bwMode="auto">
              <a:xfrm>
                <a:off x="1442" y="1661"/>
                <a:ext cx="45" cy="273"/>
              </a:xfrm>
              <a:prstGeom prst="roundRect">
                <a:avLst>
                  <a:gd name="adj" fmla="val 50000"/>
                </a:avLst>
              </a:prstGeom>
              <a:gradFill rotWithShape="1">
                <a:gsLst>
                  <a:gs pos="0">
                    <a:srgbClr val="C0C0C0">
                      <a:gamma/>
                      <a:tint val="0"/>
                      <a:invGamma/>
                    </a:srgbClr>
                  </a:gs>
                  <a:gs pos="100000">
                    <a:srgbClr val="C0C0C0"/>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92" name="Oval 36">
                <a:extLst>
                  <a:ext uri="{FF2B5EF4-FFF2-40B4-BE49-F238E27FC236}">
                    <a16:creationId xmlns:a16="http://schemas.microsoft.com/office/drawing/2014/main" id="{EAF47096-44D3-4C28-8145-83463C464551}"/>
                  </a:ext>
                </a:extLst>
              </p:cNvPr>
              <p:cNvSpPr>
                <a:spLocks noChangeArrowheads="1"/>
              </p:cNvSpPr>
              <p:nvPr/>
            </p:nvSpPr>
            <p:spPr bwMode="auto">
              <a:xfrm>
                <a:off x="1306" y="1480"/>
                <a:ext cx="317" cy="317"/>
              </a:xfrm>
              <a:prstGeom prst="ellipse">
                <a:avLst/>
              </a:prstGeom>
              <a:gradFill rotWithShape="1">
                <a:gsLst>
                  <a:gs pos="0">
                    <a:srgbClr val="008000">
                      <a:gamma/>
                      <a:tint val="0"/>
                      <a:invGamma/>
                    </a:srgbClr>
                  </a:gs>
                  <a:gs pos="100000">
                    <a:srgbClr val="008000"/>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9498" name="Group 42">
            <a:extLst>
              <a:ext uri="{FF2B5EF4-FFF2-40B4-BE49-F238E27FC236}">
                <a16:creationId xmlns:a16="http://schemas.microsoft.com/office/drawing/2014/main" id="{E8C56624-824F-4954-9698-7C582F84A2A6}"/>
              </a:ext>
            </a:extLst>
          </p:cNvPr>
          <p:cNvGrpSpPr>
            <a:grpSpLocks/>
          </p:cNvGrpSpPr>
          <p:nvPr/>
        </p:nvGrpSpPr>
        <p:grpSpPr bwMode="auto">
          <a:xfrm>
            <a:off x="6248400" y="3573463"/>
            <a:ext cx="201613" cy="288925"/>
            <a:chOff x="1306" y="1480"/>
            <a:chExt cx="317" cy="454"/>
          </a:xfrm>
        </p:grpSpPr>
        <p:sp>
          <p:nvSpPr>
            <p:cNvPr id="19499" name="Oval 43">
              <a:extLst>
                <a:ext uri="{FF2B5EF4-FFF2-40B4-BE49-F238E27FC236}">
                  <a16:creationId xmlns:a16="http://schemas.microsoft.com/office/drawing/2014/main" id="{E5B4D089-3FC2-4C7F-8D4D-2C3635F74867}"/>
                </a:ext>
              </a:extLst>
            </p:cNvPr>
            <p:cNvSpPr>
              <a:spLocks noChangeArrowheads="1"/>
            </p:cNvSpPr>
            <p:nvPr/>
          </p:nvSpPr>
          <p:spPr bwMode="auto">
            <a:xfrm>
              <a:off x="1345" y="1871"/>
              <a:ext cx="272" cy="45"/>
            </a:xfrm>
            <a:prstGeom prst="ellipse">
              <a:avLst/>
            </a:prstGeom>
            <a:solidFill>
              <a:srgbClr val="333333">
                <a:alpha val="39999"/>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9500" name="Group 44">
              <a:extLst>
                <a:ext uri="{FF2B5EF4-FFF2-40B4-BE49-F238E27FC236}">
                  <a16:creationId xmlns:a16="http://schemas.microsoft.com/office/drawing/2014/main" id="{6DF72917-7FE6-4B4D-8470-62945C1F93FA}"/>
                </a:ext>
              </a:extLst>
            </p:cNvPr>
            <p:cNvGrpSpPr>
              <a:grpSpLocks/>
            </p:cNvGrpSpPr>
            <p:nvPr/>
          </p:nvGrpSpPr>
          <p:grpSpPr bwMode="auto">
            <a:xfrm rot="1800000">
              <a:off x="1306" y="1480"/>
              <a:ext cx="317" cy="454"/>
              <a:chOff x="1306" y="1480"/>
              <a:chExt cx="317" cy="454"/>
            </a:xfrm>
          </p:grpSpPr>
          <p:sp>
            <p:nvSpPr>
              <p:cNvPr id="19501" name="AutoShape 45">
                <a:extLst>
                  <a:ext uri="{FF2B5EF4-FFF2-40B4-BE49-F238E27FC236}">
                    <a16:creationId xmlns:a16="http://schemas.microsoft.com/office/drawing/2014/main" id="{3FD809FA-F5BD-4D83-BD75-9AFAED873208}"/>
                  </a:ext>
                </a:extLst>
              </p:cNvPr>
              <p:cNvSpPr>
                <a:spLocks noChangeArrowheads="1"/>
              </p:cNvSpPr>
              <p:nvPr/>
            </p:nvSpPr>
            <p:spPr bwMode="auto">
              <a:xfrm>
                <a:off x="1442" y="1661"/>
                <a:ext cx="45" cy="273"/>
              </a:xfrm>
              <a:prstGeom prst="roundRect">
                <a:avLst>
                  <a:gd name="adj" fmla="val 50000"/>
                </a:avLst>
              </a:prstGeom>
              <a:gradFill rotWithShape="1">
                <a:gsLst>
                  <a:gs pos="0">
                    <a:srgbClr val="C0C0C0">
                      <a:gamma/>
                      <a:tint val="0"/>
                      <a:invGamma/>
                    </a:srgbClr>
                  </a:gs>
                  <a:gs pos="100000">
                    <a:srgbClr val="C0C0C0"/>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502" name="Oval 46">
                <a:extLst>
                  <a:ext uri="{FF2B5EF4-FFF2-40B4-BE49-F238E27FC236}">
                    <a16:creationId xmlns:a16="http://schemas.microsoft.com/office/drawing/2014/main" id="{5A34BB29-583F-4CF3-B10E-A3B6402BDDD4}"/>
                  </a:ext>
                </a:extLst>
              </p:cNvPr>
              <p:cNvSpPr>
                <a:spLocks noChangeArrowheads="1"/>
              </p:cNvSpPr>
              <p:nvPr/>
            </p:nvSpPr>
            <p:spPr bwMode="auto">
              <a:xfrm>
                <a:off x="1306" y="1480"/>
                <a:ext cx="317" cy="317"/>
              </a:xfrm>
              <a:prstGeom prst="ellipse">
                <a:avLst/>
              </a:prstGeom>
              <a:gradFill rotWithShape="1">
                <a:gsLst>
                  <a:gs pos="0">
                    <a:srgbClr val="008000">
                      <a:gamma/>
                      <a:tint val="0"/>
                      <a:invGamma/>
                    </a:srgbClr>
                  </a:gs>
                  <a:gs pos="100000">
                    <a:srgbClr val="008000"/>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9503" name="Group 47">
            <a:extLst>
              <a:ext uri="{FF2B5EF4-FFF2-40B4-BE49-F238E27FC236}">
                <a16:creationId xmlns:a16="http://schemas.microsoft.com/office/drawing/2014/main" id="{8F2B078C-9362-4A14-B027-25F0C5856BDD}"/>
              </a:ext>
            </a:extLst>
          </p:cNvPr>
          <p:cNvGrpSpPr>
            <a:grpSpLocks/>
          </p:cNvGrpSpPr>
          <p:nvPr/>
        </p:nvGrpSpPr>
        <p:grpSpPr bwMode="auto">
          <a:xfrm>
            <a:off x="7761288" y="1125538"/>
            <a:ext cx="201612" cy="288925"/>
            <a:chOff x="1306" y="1480"/>
            <a:chExt cx="317" cy="454"/>
          </a:xfrm>
        </p:grpSpPr>
        <p:sp>
          <p:nvSpPr>
            <p:cNvPr id="19504" name="Oval 48">
              <a:extLst>
                <a:ext uri="{FF2B5EF4-FFF2-40B4-BE49-F238E27FC236}">
                  <a16:creationId xmlns:a16="http://schemas.microsoft.com/office/drawing/2014/main" id="{A68E1B6F-EC2C-48D8-AD4A-98F9F084913C}"/>
                </a:ext>
              </a:extLst>
            </p:cNvPr>
            <p:cNvSpPr>
              <a:spLocks noChangeArrowheads="1"/>
            </p:cNvSpPr>
            <p:nvPr/>
          </p:nvSpPr>
          <p:spPr bwMode="auto">
            <a:xfrm>
              <a:off x="1345" y="1871"/>
              <a:ext cx="272" cy="45"/>
            </a:xfrm>
            <a:prstGeom prst="ellipse">
              <a:avLst/>
            </a:prstGeom>
            <a:solidFill>
              <a:srgbClr val="333333">
                <a:alpha val="39999"/>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9505" name="Group 49">
              <a:extLst>
                <a:ext uri="{FF2B5EF4-FFF2-40B4-BE49-F238E27FC236}">
                  <a16:creationId xmlns:a16="http://schemas.microsoft.com/office/drawing/2014/main" id="{7D013737-802B-4C84-8D76-1BA0FF493D85}"/>
                </a:ext>
              </a:extLst>
            </p:cNvPr>
            <p:cNvGrpSpPr>
              <a:grpSpLocks/>
            </p:cNvGrpSpPr>
            <p:nvPr/>
          </p:nvGrpSpPr>
          <p:grpSpPr bwMode="auto">
            <a:xfrm rot="1800000">
              <a:off x="1306" y="1480"/>
              <a:ext cx="317" cy="454"/>
              <a:chOff x="1306" y="1480"/>
              <a:chExt cx="317" cy="454"/>
            </a:xfrm>
          </p:grpSpPr>
          <p:sp>
            <p:nvSpPr>
              <p:cNvPr id="19506" name="AutoShape 50">
                <a:extLst>
                  <a:ext uri="{FF2B5EF4-FFF2-40B4-BE49-F238E27FC236}">
                    <a16:creationId xmlns:a16="http://schemas.microsoft.com/office/drawing/2014/main" id="{F61236A0-CFC8-4551-B7FE-E072924766B3}"/>
                  </a:ext>
                </a:extLst>
              </p:cNvPr>
              <p:cNvSpPr>
                <a:spLocks noChangeArrowheads="1"/>
              </p:cNvSpPr>
              <p:nvPr/>
            </p:nvSpPr>
            <p:spPr bwMode="auto">
              <a:xfrm>
                <a:off x="1442" y="1661"/>
                <a:ext cx="45" cy="273"/>
              </a:xfrm>
              <a:prstGeom prst="roundRect">
                <a:avLst>
                  <a:gd name="adj" fmla="val 50000"/>
                </a:avLst>
              </a:prstGeom>
              <a:gradFill rotWithShape="1">
                <a:gsLst>
                  <a:gs pos="0">
                    <a:srgbClr val="C0C0C0">
                      <a:gamma/>
                      <a:tint val="0"/>
                      <a:invGamma/>
                    </a:srgbClr>
                  </a:gs>
                  <a:gs pos="100000">
                    <a:srgbClr val="C0C0C0"/>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507" name="Oval 51">
                <a:extLst>
                  <a:ext uri="{FF2B5EF4-FFF2-40B4-BE49-F238E27FC236}">
                    <a16:creationId xmlns:a16="http://schemas.microsoft.com/office/drawing/2014/main" id="{41E87A98-5937-4CBF-AFA1-52EB07669BCF}"/>
                  </a:ext>
                </a:extLst>
              </p:cNvPr>
              <p:cNvSpPr>
                <a:spLocks noChangeArrowheads="1"/>
              </p:cNvSpPr>
              <p:nvPr/>
            </p:nvSpPr>
            <p:spPr bwMode="auto">
              <a:xfrm>
                <a:off x="1306" y="1480"/>
                <a:ext cx="317" cy="317"/>
              </a:xfrm>
              <a:prstGeom prst="ellipse">
                <a:avLst/>
              </a:prstGeom>
              <a:gradFill rotWithShape="1">
                <a:gsLst>
                  <a:gs pos="0">
                    <a:srgbClr val="008000">
                      <a:gamma/>
                      <a:tint val="0"/>
                      <a:invGamma/>
                    </a:srgbClr>
                  </a:gs>
                  <a:gs pos="100000">
                    <a:srgbClr val="008000"/>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19508" name="Text Box 52">
            <a:extLst>
              <a:ext uri="{FF2B5EF4-FFF2-40B4-BE49-F238E27FC236}">
                <a16:creationId xmlns:a16="http://schemas.microsoft.com/office/drawing/2014/main" id="{F5D7D139-4671-4534-8F71-E5191C93EAC1}"/>
              </a:ext>
            </a:extLst>
          </p:cNvPr>
          <p:cNvSpPr txBox="1">
            <a:spLocks noChangeArrowheads="1"/>
          </p:cNvSpPr>
          <p:nvPr/>
        </p:nvSpPr>
        <p:spPr bwMode="auto">
          <a:xfrm>
            <a:off x="1568450" y="1412875"/>
            <a:ext cx="717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特長１</a:t>
            </a:r>
          </a:p>
        </p:txBody>
      </p:sp>
      <p:sp>
        <p:nvSpPr>
          <p:cNvPr id="19509" name="Text Box 53">
            <a:extLst>
              <a:ext uri="{FF2B5EF4-FFF2-40B4-BE49-F238E27FC236}">
                <a16:creationId xmlns:a16="http://schemas.microsoft.com/office/drawing/2014/main" id="{2EBD502B-1BF8-449A-8DDC-1A08B3303664}"/>
              </a:ext>
            </a:extLst>
          </p:cNvPr>
          <p:cNvSpPr txBox="1">
            <a:spLocks noChangeArrowheads="1"/>
          </p:cNvSpPr>
          <p:nvPr/>
        </p:nvSpPr>
        <p:spPr bwMode="auto">
          <a:xfrm>
            <a:off x="4521200" y="1412875"/>
            <a:ext cx="717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特長２</a:t>
            </a:r>
          </a:p>
        </p:txBody>
      </p:sp>
      <p:sp>
        <p:nvSpPr>
          <p:cNvPr id="19510" name="Text Box 54">
            <a:extLst>
              <a:ext uri="{FF2B5EF4-FFF2-40B4-BE49-F238E27FC236}">
                <a16:creationId xmlns:a16="http://schemas.microsoft.com/office/drawing/2014/main" id="{D1C7736E-3FC3-499D-BF44-229C757CF00B}"/>
              </a:ext>
            </a:extLst>
          </p:cNvPr>
          <p:cNvSpPr txBox="1">
            <a:spLocks noChangeArrowheads="1"/>
          </p:cNvSpPr>
          <p:nvPr/>
        </p:nvSpPr>
        <p:spPr bwMode="auto">
          <a:xfrm>
            <a:off x="7473950" y="1412875"/>
            <a:ext cx="717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特長３</a:t>
            </a:r>
          </a:p>
        </p:txBody>
      </p:sp>
      <p:sp>
        <p:nvSpPr>
          <p:cNvPr id="19511" name="Text Box 55">
            <a:extLst>
              <a:ext uri="{FF2B5EF4-FFF2-40B4-BE49-F238E27FC236}">
                <a16:creationId xmlns:a16="http://schemas.microsoft.com/office/drawing/2014/main" id="{B6D49594-29F6-4EF9-9843-C46A81C2FE1A}"/>
              </a:ext>
            </a:extLst>
          </p:cNvPr>
          <p:cNvSpPr txBox="1">
            <a:spLocks noChangeArrowheads="1"/>
          </p:cNvSpPr>
          <p:nvPr/>
        </p:nvSpPr>
        <p:spPr bwMode="auto">
          <a:xfrm>
            <a:off x="3008313" y="3860800"/>
            <a:ext cx="717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特長４</a:t>
            </a:r>
          </a:p>
        </p:txBody>
      </p:sp>
      <p:sp>
        <p:nvSpPr>
          <p:cNvPr id="19512" name="Text Box 56">
            <a:extLst>
              <a:ext uri="{FF2B5EF4-FFF2-40B4-BE49-F238E27FC236}">
                <a16:creationId xmlns:a16="http://schemas.microsoft.com/office/drawing/2014/main" id="{192DBED3-95D4-4BB3-9DE9-145F5C964D45}"/>
              </a:ext>
            </a:extLst>
          </p:cNvPr>
          <p:cNvSpPr txBox="1">
            <a:spLocks noChangeArrowheads="1"/>
          </p:cNvSpPr>
          <p:nvPr/>
        </p:nvSpPr>
        <p:spPr bwMode="auto">
          <a:xfrm>
            <a:off x="5961063" y="3860800"/>
            <a:ext cx="717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特長５</a:t>
            </a:r>
          </a:p>
        </p:txBody>
      </p:sp>
      <p:sp>
        <p:nvSpPr>
          <p:cNvPr id="19513" name="Text Box 57">
            <a:extLst>
              <a:ext uri="{FF2B5EF4-FFF2-40B4-BE49-F238E27FC236}">
                <a16:creationId xmlns:a16="http://schemas.microsoft.com/office/drawing/2014/main" id="{6BF93AF3-76EB-4B2F-92F2-C69858709BB5}"/>
              </a:ext>
            </a:extLst>
          </p:cNvPr>
          <p:cNvSpPr txBox="1">
            <a:spLocks noChangeArrowheads="1"/>
          </p:cNvSpPr>
          <p:nvPr/>
        </p:nvSpPr>
        <p:spPr bwMode="auto">
          <a:xfrm>
            <a:off x="1136650" y="1700213"/>
            <a:ext cx="1584325" cy="1370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ea typeface="メイリオ" panose="020B0604030504040204" pitchFamily="50" charset="-128"/>
              </a:rPr>
              <a:t>説明文説明文説明文説明文説明文説明文説明文説明文説明文説明文説明文説明文説明文説明文説明文説明文説明文説明文</a:t>
            </a:r>
          </a:p>
          <a:p>
            <a:r>
              <a:rPr lang="ja-JP" altLang="en-US" sz="1200" b="1">
                <a:ea typeface="メイリオ" panose="020B0604030504040204" pitchFamily="50" charset="-128"/>
              </a:rPr>
              <a:t>説明文説明文</a:t>
            </a:r>
          </a:p>
        </p:txBody>
      </p:sp>
      <p:sp>
        <p:nvSpPr>
          <p:cNvPr id="19514" name="Text Box 58">
            <a:extLst>
              <a:ext uri="{FF2B5EF4-FFF2-40B4-BE49-F238E27FC236}">
                <a16:creationId xmlns:a16="http://schemas.microsoft.com/office/drawing/2014/main" id="{53836057-D7B1-4B63-875B-03B0CCA72C13}"/>
              </a:ext>
            </a:extLst>
          </p:cNvPr>
          <p:cNvSpPr txBox="1">
            <a:spLocks noChangeArrowheads="1"/>
          </p:cNvSpPr>
          <p:nvPr/>
        </p:nvSpPr>
        <p:spPr bwMode="auto">
          <a:xfrm>
            <a:off x="4089400" y="1700213"/>
            <a:ext cx="1584325" cy="1370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ea typeface="メイリオ" panose="020B0604030504040204" pitchFamily="50" charset="-128"/>
              </a:rPr>
              <a:t>説明文説明文説明文説明文説明文説明文説明文説明文説明文説明文説明文説明文説明文説明文説明文説明文説明文説明文</a:t>
            </a:r>
          </a:p>
          <a:p>
            <a:r>
              <a:rPr lang="ja-JP" altLang="en-US" sz="1200" b="1">
                <a:ea typeface="メイリオ" panose="020B0604030504040204" pitchFamily="50" charset="-128"/>
              </a:rPr>
              <a:t>説明文説明文</a:t>
            </a:r>
          </a:p>
        </p:txBody>
      </p:sp>
      <p:sp>
        <p:nvSpPr>
          <p:cNvPr id="19515" name="Text Box 59">
            <a:extLst>
              <a:ext uri="{FF2B5EF4-FFF2-40B4-BE49-F238E27FC236}">
                <a16:creationId xmlns:a16="http://schemas.microsoft.com/office/drawing/2014/main" id="{4FE5BB97-E158-457D-A3CF-A8137C5E0A41}"/>
              </a:ext>
            </a:extLst>
          </p:cNvPr>
          <p:cNvSpPr txBox="1">
            <a:spLocks noChangeArrowheads="1"/>
          </p:cNvSpPr>
          <p:nvPr/>
        </p:nvSpPr>
        <p:spPr bwMode="auto">
          <a:xfrm>
            <a:off x="7040563" y="1700213"/>
            <a:ext cx="1584325" cy="1370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ea typeface="メイリオ" panose="020B0604030504040204" pitchFamily="50" charset="-128"/>
              </a:rPr>
              <a:t>説明文説明文説明文説明文説明文説明文説明文説明文説明文説明文説明文説明文説明文説明文説明文説明文説明文説明文</a:t>
            </a:r>
          </a:p>
          <a:p>
            <a:r>
              <a:rPr lang="ja-JP" altLang="en-US" sz="1200" b="1">
                <a:ea typeface="メイリオ" panose="020B0604030504040204" pitchFamily="50" charset="-128"/>
              </a:rPr>
              <a:t>説明文説明文</a:t>
            </a:r>
          </a:p>
        </p:txBody>
      </p:sp>
      <p:sp>
        <p:nvSpPr>
          <p:cNvPr id="19516" name="Text Box 60">
            <a:extLst>
              <a:ext uri="{FF2B5EF4-FFF2-40B4-BE49-F238E27FC236}">
                <a16:creationId xmlns:a16="http://schemas.microsoft.com/office/drawing/2014/main" id="{8DCD42A2-1A9D-41FE-A2DB-299DE4768AAA}"/>
              </a:ext>
            </a:extLst>
          </p:cNvPr>
          <p:cNvSpPr txBox="1">
            <a:spLocks noChangeArrowheads="1"/>
          </p:cNvSpPr>
          <p:nvPr/>
        </p:nvSpPr>
        <p:spPr bwMode="auto">
          <a:xfrm>
            <a:off x="2576513" y="4149725"/>
            <a:ext cx="1584325"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ea typeface="メイリオ" panose="020B0604030504040204" pitchFamily="50" charset="-128"/>
              </a:rPr>
              <a:t>説明文説明文説明文説明文説明文説明文説明文説明文説明文説明文説明文説明文説明文説明文説明文説明文説明文説明文</a:t>
            </a:r>
          </a:p>
          <a:p>
            <a:r>
              <a:rPr lang="ja-JP" altLang="en-US" sz="1200" b="1">
                <a:ea typeface="メイリオ" panose="020B0604030504040204" pitchFamily="50" charset="-128"/>
              </a:rPr>
              <a:t>説明文説明文</a:t>
            </a:r>
          </a:p>
        </p:txBody>
      </p:sp>
      <p:sp>
        <p:nvSpPr>
          <p:cNvPr id="19517" name="Text Box 61">
            <a:extLst>
              <a:ext uri="{FF2B5EF4-FFF2-40B4-BE49-F238E27FC236}">
                <a16:creationId xmlns:a16="http://schemas.microsoft.com/office/drawing/2014/main" id="{B1B43366-5CC0-4220-9300-AD15494FDAA5}"/>
              </a:ext>
            </a:extLst>
          </p:cNvPr>
          <p:cNvSpPr txBox="1">
            <a:spLocks noChangeArrowheads="1"/>
          </p:cNvSpPr>
          <p:nvPr/>
        </p:nvSpPr>
        <p:spPr bwMode="auto">
          <a:xfrm>
            <a:off x="5529263" y="4149725"/>
            <a:ext cx="1584325"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ea typeface="メイリオ" panose="020B0604030504040204" pitchFamily="50" charset="-128"/>
              </a:rPr>
              <a:t>説明文説明文説明文説明文説明文説明文説明文説明文説明文説明文説明文説明文説明文説明文説明文説明文説明文説明文</a:t>
            </a:r>
          </a:p>
          <a:p>
            <a:r>
              <a:rPr lang="ja-JP" altLang="en-US" sz="1200" b="1">
                <a:ea typeface="メイリオ" panose="020B0604030504040204" pitchFamily="50" charset="-128"/>
              </a:rPr>
              <a:t>説明文説明文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3" name="Oval 23">
            <a:extLst>
              <a:ext uri="{FF2B5EF4-FFF2-40B4-BE49-F238E27FC236}">
                <a16:creationId xmlns:a16="http://schemas.microsoft.com/office/drawing/2014/main" id="{98303B75-0DD9-464B-BFAB-EF9CDDEA02CE}"/>
              </a:ext>
            </a:extLst>
          </p:cNvPr>
          <p:cNvSpPr>
            <a:spLocks noChangeArrowheads="1"/>
          </p:cNvSpPr>
          <p:nvPr/>
        </p:nvSpPr>
        <p:spPr bwMode="auto">
          <a:xfrm>
            <a:off x="2268538" y="5443538"/>
            <a:ext cx="5400675" cy="863600"/>
          </a:xfrm>
          <a:prstGeom prst="ellipse">
            <a:avLst/>
          </a:prstGeom>
          <a:gradFill rotWithShape="1">
            <a:gsLst>
              <a:gs pos="0">
                <a:schemeClr val="tx2"/>
              </a:gs>
              <a:gs pos="50000">
                <a:schemeClr val="tx2">
                  <a:gamma/>
                  <a:tint val="73725"/>
                  <a:invGamma/>
                </a:schemeClr>
              </a:gs>
              <a:gs pos="100000">
                <a:schemeClr val="tx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02" name="Oval 22">
            <a:extLst>
              <a:ext uri="{FF2B5EF4-FFF2-40B4-BE49-F238E27FC236}">
                <a16:creationId xmlns:a16="http://schemas.microsoft.com/office/drawing/2014/main" id="{37EFD609-F115-4521-A044-18C99CD8B507}"/>
              </a:ext>
            </a:extLst>
          </p:cNvPr>
          <p:cNvSpPr>
            <a:spLocks noChangeArrowheads="1"/>
          </p:cNvSpPr>
          <p:nvPr/>
        </p:nvSpPr>
        <p:spPr bwMode="auto">
          <a:xfrm>
            <a:off x="2268538" y="5443538"/>
            <a:ext cx="5400675" cy="792162"/>
          </a:xfrm>
          <a:prstGeom prst="ellipse">
            <a:avLst/>
          </a:prstGeom>
          <a:gradFill rotWithShape="1">
            <a:gsLst>
              <a:gs pos="0">
                <a:schemeClr val="tx2"/>
              </a:gs>
              <a:gs pos="100000">
                <a:schemeClr val="tx2">
                  <a:gamma/>
                  <a:tint val="72941"/>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8" name="Rectangle 18">
            <a:extLst>
              <a:ext uri="{FF2B5EF4-FFF2-40B4-BE49-F238E27FC236}">
                <a16:creationId xmlns:a16="http://schemas.microsoft.com/office/drawing/2014/main" id="{2AD9C5DE-CFB8-4ECF-8696-A4F07466499E}"/>
              </a:ext>
            </a:extLst>
          </p:cNvPr>
          <p:cNvSpPr>
            <a:spLocks noChangeArrowheads="1"/>
          </p:cNvSpPr>
          <p:nvPr/>
        </p:nvSpPr>
        <p:spPr bwMode="auto">
          <a:xfrm>
            <a:off x="3744913" y="5229225"/>
            <a:ext cx="2447925" cy="431800"/>
          </a:xfrm>
          <a:prstGeom prst="rect">
            <a:avLst/>
          </a:prstGeom>
          <a:gradFill rotWithShape="1">
            <a:gsLst>
              <a:gs pos="0">
                <a:schemeClr val="tx2"/>
              </a:gs>
              <a:gs pos="50000">
                <a:schemeClr val="tx2">
                  <a:gamma/>
                  <a:tint val="73725"/>
                  <a:invGamma/>
                </a:schemeClr>
              </a:gs>
              <a:gs pos="100000">
                <a:schemeClr val="tx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9" name="Oval 19">
            <a:extLst>
              <a:ext uri="{FF2B5EF4-FFF2-40B4-BE49-F238E27FC236}">
                <a16:creationId xmlns:a16="http://schemas.microsoft.com/office/drawing/2014/main" id="{FBA055E5-206D-4AF4-8885-5A8C5A6823DE}"/>
              </a:ext>
            </a:extLst>
          </p:cNvPr>
          <p:cNvSpPr>
            <a:spLocks noChangeArrowheads="1"/>
          </p:cNvSpPr>
          <p:nvPr/>
        </p:nvSpPr>
        <p:spPr bwMode="auto">
          <a:xfrm>
            <a:off x="3744913" y="5418138"/>
            <a:ext cx="2447925" cy="504825"/>
          </a:xfrm>
          <a:prstGeom prst="ellipse">
            <a:avLst/>
          </a:prstGeom>
          <a:gradFill rotWithShape="1">
            <a:gsLst>
              <a:gs pos="0">
                <a:schemeClr val="tx2"/>
              </a:gs>
              <a:gs pos="50000">
                <a:schemeClr val="tx2">
                  <a:gamma/>
                  <a:tint val="73725"/>
                  <a:invGamma/>
                </a:schemeClr>
              </a:gs>
              <a:gs pos="100000">
                <a:schemeClr val="tx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01" name="Rectangle 21">
            <a:extLst>
              <a:ext uri="{FF2B5EF4-FFF2-40B4-BE49-F238E27FC236}">
                <a16:creationId xmlns:a16="http://schemas.microsoft.com/office/drawing/2014/main" id="{4A960C08-FE45-41C6-B3DA-EFB6CFD7AEF5}"/>
              </a:ext>
            </a:extLst>
          </p:cNvPr>
          <p:cNvSpPr>
            <a:spLocks noChangeArrowheads="1"/>
          </p:cNvSpPr>
          <p:nvPr/>
        </p:nvSpPr>
        <p:spPr bwMode="auto">
          <a:xfrm>
            <a:off x="3744913" y="5300663"/>
            <a:ext cx="2447925" cy="142875"/>
          </a:xfrm>
          <a:prstGeom prst="rect">
            <a:avLst/>
          </a:prstGeom>
          <a:solidFill>
            <a:schemeClr val="tx2">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2" name="Rectangle 2">
            <a:extLst>
              <a:ext uri="{FF2B5EF4-FFF2-40B4-BE49-F238E27FC236}">
                <a16:creationId xmlns:a16="http://schemas.microsoft.com/office/drawing/2014/main" id="{B3444CEA-8BF7-40F1-B898-340B90376BBA}"/>
              </a:ext>
            </a:extLst>
          </p:cNvPr>
          <p:cNvSpPr>
            <a:spLocks noGrp="1" noChangeArrowheads="1"/>
          </p:cNvSpPr>
          <p:nvPr>
            <p:ph type="title"/>
          </p:nvPr>
        </p:nvSpPr>
        <p:spPr>
          <a:noFill/>
          <a:ln/>
        </p:spPr>
        <p:txBody>
          <a:bodyPr/>
          <a:lstStyle/>
          <a:p>
            <a:r>
              <a:rPr lang="ja-JP" altLang="en-US"/>
              <a:t>液晶ディスプレイ</a:t>
            </a:r>
          </a:p>
        </p:txBody>
      </p:sp>
      <p:sp>
        <p:nvSpPr>
          <p:cNvPr id="20490" name="Rectangle 10">
            <a:extLst>
              <a:ext uri="{FF2B5EF4-FFF2-40B4-BE49-F238E27FC236}">
                <a16:creationId xmlns:a16="http://schemas.microsoft.com/office/drawing/2014/main" id="{EC1BCDE7-C4CB-4A28-B034-AE642CB1A617}"/>
              </a:ext>
            </a:extLst>
          </p:cNvPr>
          <p:cNvSpPr>
            <a:spLocks noChangeArrowheads="1"/>
          </p:cNvSpPr>
          <p:nvPr/>
        </p:nvSpPr>
        <p:spPr bwMode="auto">
          <a:xfrm>
            <a:off x="776288" y="836613"/>
            <a:ext cx="8353425" cy="4537075"/>
          </a:xfrm>
          <a:prstGeom prst="rect">
            <a:avLst/>
          </a:prstGeom>
          <a:gradFill rotWithShape="1">
            <a:gsLst>
              <a:gs pos="0">
                <a:schemeClr val="tx1"/>
              </a:gs>
              <a:gs pos="100000">
                <a:schemeClr val="bg2"/>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9" name="Rectangle 9">
            <a:extLst>
              <a:ext uri="{FF2B5EF4-FFF2-40B4-BE49-F238E27FC236}">
                <a16:creationId xmlns:a16="http://schemas.microsoft.com/office/drawing/2014/main" id="{CFD912A3-10F7-4B26-A7AC-85AF4BBDEC95}"/>
              </a:ext>
            </a:extLst>
          </p:cNvPr>
          <p:cNvSpPr>
            <a:spLocks noChangeArrowheads="1"/>
          </p:cNvSpPr>
          <p:nvPr/>
        </p:nvSpPr>
        <p:spPr bwMode="auto">
          <a:xfrm>
            <a:off x="1208088" y="998538"/>
            <a:ext cx="7489825" cy="4213225"/>
          </a:xfrm>
          <a:prstGeom prst="rect">
            <a:avLst/>
          </a:prstGeom>
          <a:gradFill rotWithShape="1">
            <a:gsLst>
              <a:gs pos="0">
                <a:srgbClr val="B2B2B2">
                  <a:gamma/>
                  <a:shade val="46275"/>
                  <a:invGamma/>
                </a:srgbClr>
              </a:gs>
              <a:gs pos="100000">
                <a:srgbClr val="B2B2B2"/>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1" name="AutoShape 11">
            <a:extLst>
              <a:ext uri="{FF2B5EF4-FFF2-40B4-BE49-F238E27FC236}">
                <a16:creationId xmlns:a16="http://schemas.microsoft.com/office/drawing/2014/main" id="{25B36427-8A23-4A3F-976C-089A8BBA1298}"/>
              </a:ext>
            </a:extLst>
          </p:cNvPr>
          <p:cNvSpPr>
            <a:spLocks noChangeArrowheads="1"/>
          </p:cNvSpPr>
          <p:nvPr/>
        </p:nvSpPr>
        <p:spPr bwMode="auto">
          <a:xfrm rot="10800000">
            <a:off x="1281113" y="1052513"/>
            <a:ext cx="7343775" cy="4105275"/>
          </a:xfrm>
          <a:prstGeom prst="bevel">
            <a:avLst>
              <a:gd name="adj" fmla="val 1778"/>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2" name="Rectangle 12">
            <a:extLst>
              <a:ext uri="{FF2B5EF4-FFF2-40B4-BE49-F238E27FC236}">
                <a16:creationId xmlns:a16="http://schemas.microsoft.com/office/drawing/2014/main" id="{E247C12F-8BF1-4AF0-B659-CF2CF4550577}"/>
              </a:ext>
            </a:extLst>
          </p:cNvPr>
          <p:cNvSpPr>
            <a:spLocks noChangeArrowheads="1"/>
          </p:cNvSpPr>
          <p:nvPr/>
        </p:nvSpPr>
        <p:spPr bwMode="auto">
          <a:xfrm>
            <a:off x="1330325" y="1106488"/>
            <a:ext cx="7245350" cy="3995737"/>
          </a:xfrm>
          <a:prstGeom prst="rect">
            <a:avLst/>
          </a:prstGeom>
          <a:gradFill rotWithShape="1">
            <a:gsLst>
              <a:gs pos="0">
                <a:srgbClr val="969696">
                  <a:gamma/>
                  <a:shade val="46275"/>
                  <a:invGamma/>
                </a:srgbClr>
              </a:gs>
              <a:gs pos="100000">
                <a:srgbClr val="969696"/>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3" name="Rectangle 13">
            <a:extLst>
              <a:ext uri="{FF2B5EF4-FFF2-40B4-BE49-F238E27FC236}">
                <a16:creationId xmlns:a16="http://schemas.microsoft.com/office/drawing/2014/main" id="{387A4F12-EA12-4B88-A69F-A53D23A2D942}"/>
              </a:ext>
            </a:extLst>
          </p:cNvPr>
          <p:cNvSpPr>
            <a:spLocks noChangeArrowheads="1"/>
          </p:cNvSpPr>
          <p:nvPr/>
        </p:nvSpPr>
        <p:spPr bwMode="auto">
          <a:xfrm>
            <a:off x="415925" y="836613"/>
            <a:ext cx="433388" cy="4537075"/>
          </a:xfrm>
          <a:prstGeom prst="rect">
            <a:avLst/>
          </a:prstGeom>
          <a:gradFill rotWithShape="1">
            <a:gsLst>
              <a:gs pos="0">
                <a:schemeClr val="tx1"/>
              </a:gs>
              <a:gs pos="100000">
                <a:schemeClr val="bg2"/>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4" name="Rectangle 14">
            <a:extLst>
              <a:ext uri="{FF2B5EF4-FFF2-40B4-BE49-F238E27FC236}">
                <a16:creationId xmlns:a16="http://schemas.microsoft.com/office/drawing/2014/main" id="{DD88FB83-0B7C-4578-8367-C800E92A5D20}"/>
              </a:ext>
            </a:extLst>
          </p:cNvPr>
          <p:cNvSpPr>
            <a:spLocks noChangeArrowheads="1"/>
          </p:cNvSpPr>
          <p:nvPr/>
        </p:nvSpPr>
        <p:spPr bwMode="auto">
          <a:xfrm>
            <a:off x="9056688" y="836613"/>
            <a:ext cx="433387" cy="4537075"/>
          </a:xfrm>
          <a:prstGeom prst="rect">
            <a:avLst/>
          </a:prstGeom>
          <a:gradFill rotWithShape="1">
            <a:gsLst>
              <a:gs pos="0">
                <a:schemeClr val="tx1"/>
              </a:gs>
              <a:gs pos="100000">
                <a:schemeClr val="bg2"/>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6" name="AutoShape 16" descr="市松模様 (小)">
            <a:extLst>
              <a:ext uri="{FF2B5EF4-FFF2-40B4-BE49-F238E27FC236}">
                <a16:creationId xmlns:a16="http://schemas.microsoft.com/office/drawing/2014/main" id="{29043D4D-CE20-49C2-8F73-02C0B5A82E85}"/>
              </a:ext>
            </a:extLst>
          </p:cNvPr>
          <p:cNvSpPr>
            <a:spLocks noChangeArrowheads="1"/>
          </p:cNvSpPr>
          <p:nvPr/>
        </p:nvSpPr>
        <p:spPr bwMode="auto">
          <a:xfrm>
            <a:off x="488950" y="908050"/>
            <a:ext cx="287338" cy="4392613"/>
          </a:xfrm>
          <a:prstGeom prst="roundRect">
            <a:avLst>
              <a:gd name="adj" fmla="val 16667"/>
            </a:avLst>
          </a:prstGeom>
          <a:pattFill prst="smCheck">
            <a:fgClr>
              <a:schemeClr val="tx1">
                <a:alpha val="50000"/>
              </a:schemeClr>
            </a:fgClr>
            <a:bgClr>
              <a:schemeClr val="bg1">
                <a:alpha val="50000"/>
              </a:schemeClr>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7" name="AutoShape 17" descr="市松模様 (小)">
            <a:extLst>
              <a:ext uri="{FF2B5EF4-FFF2-40B4-BE49-F238E27FC236}">
                <a16:creationId xmlns:a16="http://schemas.microsoft.com/office/drawing/2014/main" id="{0C9FD117-531A-4CB6-8F88-57784CABF80A}"/>
              </a:ext>
            </a:extLst>
          </p:cNvPr>
          <p:cNvSpPr>
            <a:spLocks noChangeArrowheads="1"/>
          </p:cNvSpPr>
          <p:nvPr/>
        </p:nvSpPr>
        <p:spPr bwMode="auto">
          <a:xfrm>
            <a:off x="9129713" y="908050"/>
            <a:ext cx="287337" cy="4392613"/>
          </a:xfrm>
          <a:prstGeom prst="roundRect">
            <a:avLst>
              <a:gd name="adj" fmla="val 16667"/>
            </a:avLst>
          </a:prstGeom>
          <a:pattFill prst="smCheck">
            <a:fgClr>
              <a:schemeClr val="tx1">
                <a:alpha val="50000"/>
              </a:schemeClr>
            </a:fgClr>
            <a:bgClr>
              <a:schemeClr val="bg1">
                <a:alpha val="50000"/>
              </a:schemeClr>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0504" name="Group 24">
            <a:extLst>
              <a:ext uri="{FF2B5EF4-FFF2-40B4-BE49-F238E27FC236}">
                <a16:creationId xmlns:a16="http://schemas.microsoft.com/office/drawing/2014/main" id="{858FF4AF-B1C7-4096-B6E8-3357586C8BF1}"/>
              </a:ext>
            </a:extLst>
          </p:cNvPr>
          <p:cNvGrpSpPr>
            <a:grpSpLocks/>
          </p:cNvGrpSpPr>
          <p:nvPr/>
        </p:nvGrpSpPr>
        <p:grpSpPr bwMode="auto">
          <a:xfrm>
            <a:off x="1712913" y="1341438"/>
            <a:ext cx="287337" cy="503237"/>
            <a:chOff x="1170" y="1389"/>
            <a:chExt cx="363" cy="635"/>
          </a:xfrm>
        </p:grpSpPr>
        <p:sp>
          <p:nvSpPr>
            <p:cNvPr id="20505" name="Rectangle 25">
              <a:extLst>
                <a:ext uri="{FF2B5EF4-FFF2-40B4-BE49-F238E27FC236}">
                  <a16:creationId xmlns:a16="http://schemas.microsoft.com/office/drawing/2014/main" id="{5D1BA329-CC6A-49D8-A326-414A8B968A76}"/>
                </a:ext>
              </a:extLst>
            </p:cNvPr>
            <p:cNvSpPr>
              <a:spLocks noChangeArrowheads="1"/>
            </p:cNvSpPr>
            <p:nvPr/>
          </p:nvSpPr>
          <p:spPr bwMode="auto">
            <a:xfrm>
              <a:off x="1260"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06" name="Rectangle 26">
              <a:extLst>
                <a:ext uri="{FF2B5EF4-FFF2-40B4-BE49-F238E27FC236}">
                  <a16:creationId xmlns:a16="http://schemas.microsoft.com/office/drawing/2014/main" id="{7FA9F375-5621-47A1-A34E-29045BBC3CB2}"/>
                </a:ext>
              </a:extLst>
            </p:cNvPr>
            <p:cNvSpPr>
              <a:spLocks noChangeArrowheads="1"/>
            </p:cNvSpPr>
            <p:nvPr/>
          </p:nvSpPr>
          <p:spPr bwMode="auto">
            <a:xfrm>
              <a:off x="1351"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07" name="Rectangle 27">
              <a:extLst>
                <a:ext uri="{FF2B5EF4-FFF2-40B4-BE49-F238E27FC236}">
                  <a16:creationId xmlns:a16="http://schemas.microsoft.com/office/drawing/2014/main" id="{1201BA1D-2D08-44BF-BC3C-41C0DCB2C5B1}"/>
                </a:ext>
              </a:extLst>
            </p:cNvPr>
            <p:cNvSpPr>
              <a:spLocks noChangeArrowheads="1"/>
            </p:cNvSpPr>
            <p:nvPr/>
          </p:nvSpPr>
          <p:spPr bwMode="auto">
            <a:xfrm>
              <a:off x="1170"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08" name="Rectangle 28">
              <a:extLst>
                <a:ext uri="{FF2B5EF4-FFF2-40B4-BE49-F238E27FC236}">
                  <a16:creationId xmlns:a16="http://schemas.microsoft.com/office/drawing/2014/main" id="{9B813A97-5C66-4DBA-B2D7-7C33B7B3AC28}"/>
                </a:ext>
              </a:extLst>
            </p:cNvPr>
            <p:cNvSpPr>
              <a:spLocks noChangeArrowheads="1"/>
            </p:cNvSpPr>
            <p:nvPr/>
          </p:nvSpPr>
          <p:spPr bwMode="auto">
            <a:xfrm>
              <a:off x="1260"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09" name="Rectangle 29">
              <a:extLst>
                <a:ext uri="{FF2B5EF4-FFF2-40B4-BE49-F238E27FC236}">
                  <a16:creationId xmlns:a16="http://schemas.microsoft.com/office/drawing/2014/main" id="{3E6659C7-3DE4-4585-AE89-C05766B8AABC}"/>
                </a:ext>
              </a:extLst>
            </p:cNvPr>
            <p:cNvSpPr>
              <a:spLocks noChangeArrowheads="1"/>
            </p:cNvSpPr>
            <p:nvPr/>
          </p:nvSpPr>
          <p:spPr bwMode="auto">
            <a:xfrm>
              <a:off x="1351"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10" name="Rectangle 30">
              <a:extLst>
                <a:ext uri="{FF2B5EF4-FFF2-40B4-BE49-F238E27FC236}">
                  <a16:creationId xmlns:a16="http://schemas.microsoft.com/office/drawing/2014/main" id="{8271ECAE-DFBB-40D1-A9D5-4C78BDC66997}"/>
                </a:ext>
              </a:extLst>
            </p:cNvPr>
            <p:cNvSpPr>
              <a:spLocks noChangeArrowheads="1"/>
            </p:cNvSpPr>
            <p:nvPr/>
          </p:nvSpPr>
          <p:spPr bwMode="auto">
            <a:xfrm>
              <a:off x="1260"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11" name="Rectangle 31">
              <a:extLst>
                <a:ext uri="{FF2B5EF4-FFF2-40B4-BE49-F238E27FC236}">
                  <a16:creationId xmlns:a16="http://schemas.microsoft.com/office/drawing/2014/main" id="{525DC05C-897D-44DA-BC8A-338FCC584843}"/>
                </a:ext>
              </a:extLst>
            </p:cNvPr>
            <p:cNvSpPr>
              <a:spLocks noChangeArrowheads="1"/>
            </p:cNvSpPr>
            <p:nvPr/>
          </p:nvSpPr>
          <p:spPr bwMode="auto">
            <a:xfrm>
              <a:off x="1351"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12" name="Rectangle 32">
              <a:extLst>
                <a:ext uri="{FF2B5EF4-FFF2-40B4-BE49-F238E27FC236}">
                  <a16:creationId xmlns:a16="http://schemas.microsoft.com/office/drawing/2014/main" id="{AF30C187-28A6-4952-9C36-745675134DD1}"/>
                </a:ext>
              </a:extLst>
            </p:cNvPr>
            <p:cNvSpPr>
              <a:spLocks noChangeArrowheads="1"/>
            </p:cNvSpPr>
            <p:nvPr/>
          </p:nvSpPr>
          <p:spPr bwMode="auto">
            <a:xfrm>
              <a:off x="1260" y="1661"/>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13" name="Rectangle 33">
              <a:extLst>
                <a:ext uri="{FF2B5EF4-FFF2-40B4-BE49-F238E27FC236}">
                  <a16:creationId xmlns:a16="http://schemas.microsoft.com/office/drawing/2014/main" id="{DA569F24-2476-452B-9B84-2A477EC673A1}"/>
                </a:ext>
              </a:extLst>
            </p:cNvPr>
            <p:cNvSpPr>
              <a:spLocks noChangeArrowheads="1"/>
            </p:cNvSpPr>
            <p:nvPr/>
          </p:nvSpPr>
          <p:spPr bwMode="auto">
            <a:xfrm>
              <a:off x="1351" y="1661"/>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14" name="Rectangle 34">
              <a:extLst>
                <a:ext uri="{FF2B5EF4-FFF2-40B4-BE49-F238E27FC236}">
                  <a16:creationId xmlns:a16="http://schemas.microsoft.com/office/drawing/2014/main" id="{09348C76-2D65-4601-97CD-5211F86CE83F}"/>
                </a:ext>
              </a:extLst>
            </p:cNvPr>
            <p:cNvSpPr>
              <a:spLocks noChangeArrowheads="1"/>
            </p:cNvSpPr>
            <p:nvPr/>
          </p:nvSpPr>
          <p:spPr bwMode="auto">
            <a:xfrm>
              <a:off x="1260"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15" name="Rectangle 35">
              <a:extLst>
                <a:ext uri="{FF2B5EF4-FFF2-40B4-BE49-F238E27FC236}">
                  <a16:creationId xmlns:a16="http://schemas.microsoft.com/office/drawing/2014/main" id="{59CDD26C-1FEA-4265-B411-CBB6AC57BF4B}"/>
                </a:ext>
              </a:extLst>
            </p:cNvPr>
            <p:cNvSpPr>
              <a:spLocks noChangeArrowheads="1"/>
            </p:cNvSpPr>
            <p:nvPr/>
          </p:nvSpPr>
          <p:spPr bwMode="auto">
            <a:xfrm>
              <a:off x="1351"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16" name="Rectangle 36">
              <a:extLst>
                <a:ext uri="{FF2B5EF4-FFF2-40B4-BE49-F238E27FC236}">
                  <a16:creationId xmlns:a16="http://schemas.microsoft.com/office/drawing/2014/main" id="{4581D4FB-9D58-4C74-93A6-AD99C6FCB8EF}"/>
                </a:ext>
              </a:extLst>
            </p:cNvPr>
            <p:cNvSpPr>
              <a:spLocks noChangeArrowheads="1"/>
            </p:cNvSpPr>
            <p:nvPr/>
          </p:nvSpPr>
          <p:spPr bwMode="auto">
            <a:xfrm>
              <a:off x="1260" y="184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17" name="Rectangle 37">
              <a:extLst>
                <a:ext uri="{FF2B5EF4-FFF2-40B4-BE49-F238E27FC236}">
                  <a16:creationId xmlns:a16="http://schemas.microsoft.com/office/drawing/2014/main" id="{FEEE71E9-3172-46CC-AC10-B3C390A149DA}"/>
                </a:ext>
              </a:extLst>
            </p:cNvPr>
            <p:cNvSpPr>
              <a:spLocks noChangeArrowheads="1"/>
            </p:cNvSpPr>
            <p:nvPr/>
          </p:nvSpPr>
          <p:spPr bwMode="auto">
            <a:xfrm>
              <a:off x="1351" y="184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18" name="Rectangle 38">
              <a:extLst>
                <a:ext uri="{FF2B5EF4-FFF2-40B4-BE49-F238E27FC236}">
                  <a16:creationId xmlns:a16="http://schemas.microsoft.com/office/drawing/2014/main" id="{22C71E24-2302-4EAB-BA06-D9E1E3EE71A4}"/>
                </a:ext>
              </a:extLst>
            </p:cNvPr>
            <p:cNvSpPr>
              <a:spLocks noChangeArrowheads="1"/>
            </p:cNvSpPr>
            <p:nvPr/>
          </p:nvSpPr>
          <p:spPr bwMode="auto">
            <a:xfrm>
              <a:off x="1170"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19" name="Rectangle 39">
              <a:extLst>
                <a:ext uri="{FF2B5EF4-FFF2-40B4-BE49-F238E27FC236}">
                  <a16:creationId xmlns:a16="http://schemas.microsoft.com/office/drawing/2014/main" id="{9DEF67FE-59D8-4532-A1D6-1DA33990B4A6}"/>
                </a:ext>
              </a:extLst>
            </p:cNvPr>
            <p:cNvSpPr>
              <a:spLocks noChangeArrowheads="1"/>
            </p:cNvSpPr>
            <p:nvPr/>
          </p:nvSpPr>
          <p:spPr bwMode="auto">
            <a:xfrm>
              <a:off x="1260"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20" name="Rectangle 40">
              <a:extLst>
                <a:ext uri="{FF2B5EF4-FFF2-40B4-BE49-F238E27FC236}">
                  <a16:creationId xmlns:a16="http://schemas.microsoft.com/office/drawing/2014/main" id="{D5787803-D334-48C2-9353-AFCDF0635CBE}"/>
                </a:ext>
              </a:extLst>
            </p:cNvPr>
            <p:cNvSpPr>
              <a:spLocks noChangeArrowheads="1"/>
            </p:cNvSpPr>
            <p:nvPr/>
          </p:nvSpPr>
          <p:spPr bwMode="auto">
            <a:xfrm>
              <a:off x="1351"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21" name="Rectangle 41">
              <a:extLst>
                <a:ext uri="{FF2B5EF4-FFF2-40B4-BE49-F238E27FC236}">
                  <a16:creationId xmlns:a16="http://schemas.microsoft.com/office/drawing/2014/main" id="{858DC8DE-3B7D-4202-8B9B-5D702D2AE230}"/>
                </a:ext>
              </a:extLst>
            </p:cNvPr>
            <p:cNvSpPr>
              <a:spLocks noChangeArrowheads="1"/>
            </p:cNvSpPr>
            <p:nvPr/>
          </p:nvSpPr>
          <p:spPr bwMode="auto">
            <a:xfrm>
              <a:off x="1442"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0522" name="Group 42">
            <a:extLst>
              <a:ext uri="{FF2B5EF4-FFF2-40B4-BE49-F238E27FC236}">
                <a16:creationId xmlns:a16="http://schemas.microsoft.com/office/drawing/2014/main" id="{6A153C40-979D-4A1F-8C15-E8320A5E0BA9}"/>
              </a:ext>
            </a:extLst>
          </p:cNvPr>
          <p:cNvGrpSpPr>
            <a:grpSpLocks/>
          </p:cNvGrpSpPr>
          <p:nvPr/>
        </p:nvGrpSpPr>
        <p:grpSpPr bwMode="auto">
          <a:xfrm>
            <a:off x="1639888" y="2079625"/>
            <a:ext cx="360362" cy="503238"/>
            <a:chOff x="1578" y="1389"/>
            <a:chExt cx="454" cy="635"/>
          </a:xfrm>
        </p:grpSpPr>
        <p:sp>
          <p:nvSpPr>
            <p:cNvPr id="20523" name="Rectangle 43">
              <a:extLst>
                <a:ext uri="{FF2B5EF4-FFF2-40B4-BE49-F238E27FC236}">
                  <a16:creationId xmlns:a16="http://schemas.microsoft.com/office/drawing/2014/main" id="{D132D340-64F3-48E7-B4B5-DBFB96648199}"/>
                </a:ext>
              </a:extLst>
            </p:cNvPr>
            <p:cNvSpPr>
              <a:spLocks noChangeArrowheads="1"/>
            </p:cNvSpPr>
            <p:nvPr/>
          </p:nvSpPr>
          <p:spPr bwMode="auto">
            <a:xfrm>
              <a:off x="1669"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24" name="Rectangle 44">
              <a:extLst>
                <a:ext uri="{FF2B5EF4-FFF2-40B4-BE49-F238E27FC236}">
                  <a16:creationId xmlns:a16="http://schemas.microsoft.com/office/drawing/2014/main" id="{2C88A2BF-CC23-444E-97F1-991CE1A37F1F}"/>
                </a:ext>
              </a:extLst>
            </p:cNvPr>
            <p:cNvSpPr>
              <a:spLocks noChangeArrowheads="1"/>
            </p:cNvSpPr>
            <p:nvPr/>
          </p:nvSpPr>
          <p:spPr bwMode="auto">
            <a:xfrm>
              <a:off x="1759"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25" name="Rectangle 45">
              <a:extLst>
                <a:ext uri="{FF2B5EF4-FFF2-40B4-BE49-F238E27FC236}">
                  <a16:creationId xmlns:a16="http://schemas.microsoft.com/office/drawing/2014/main" id="{508F34C6-FBF4-4D5C-97B8-6FBE49157265}"/>
                </a:ext>
              </a:extLst>
            </p:cNvPr>
            <p:cNvSpPr>
              <a:spLocks noChangeArrowheads="1"/>
            </p:cNvSpPr>
            <p:nvPr/>
          </p:nvSpPr>
          <p:spPr bwMode="auto">
            <a:xfrm>
              <a:off x="1850"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26" name="Rectangle 46">
              <a:extLst>
                <a:ext uri="{FF2B5EF4-FFF2-40B4-BE49-F238E27FC236}">
                  <a16:creationId xmlns:a16="http://schemas.microsoft.com/office/drawing/2014/main" id="{8280161B-5136-4F13-A72C-B87BA28C4EC7}"/>
                </a:ext>
              </a:extLst>
            </p:cNvPr>
            <p:cNvSpPr>
              <a:spLocks noChangeArrowheads="1"/>
            </p:cNvSpPr>
            <p:nvPr/>
          </p:nvSpPr>
          <p:spPr bwMode="auto">
            <a:xfrm>
              <a:off x="1578"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27" name="Rectangle 47">
              <a:extLst>
                <a:ext uri="{FF2B5EF4-FFF2-40B4-BE49-F238E27FC236}">
                  <a16:creationId xmlns:a16="http://schemas.microsoft.com/office/drawing/2014/main" id="{AFD8C887-5EFE-45F1-BF34-329CCDE68D29}"/>
                </a:ext>
              </a:extLst>
            </p:cNvPr>
            <p:cNvSpPr>
              <a:spLocks noChangeArrowheads="1"/>
            </p:cNvSpPr>
            <p:nvPr/>
          </p:nvSpPr>
          <p:spPr bwMode="auto">
            <a:xfrm>
              <a:off x="1669"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28" name="Rectangle 48">
              <a:extLst>
                <a:ext uri="{FF2B5EF4-FFF2-40B4-BE49-F238E27FC236}">
                  <a16:creationId xmlns:a16="http://schemas.microsoft.com/office/drawing/2014/main" id="{0F5143F3-BFC2-4B92-A4B5-A95ECCA5A40E}"/>
                </a:ext>
              </a:extLst>
            </p:cNvPr>
            <p:cNvSpPr>
              <a:spLocks noChangeArrowheads="1"/>
            </p:cNvSpPr>
            <p:nvPr/>
          </p:nvSpPr>
          <p:spPr bwMode="auto">
            <a:xfrm>
              <a:off x="1850"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29" name="Rectangle 49">
              <a:extLst>
                <a:ext uri="{FF2B5EF4-FFF2-40B4-BE49-F238E27FC236}">
                  <a16:creationId xmlns:a16="http://schemas.microsoft.com/office/drawing/2014/main" id="{D6722233-DEA3-4EA4-BC81-F0053FB0DE39}"/>
                </a:ext>
              </a:extLst>
            </p:cNvPr>
            <p:cNvSpPr>
              <a:spLocks noChangeArrowheads="1"/>
            </p:cNvSpPr>
            <p:nvPr/>
          </p:nvSpPr>
          <p:spPr bwMode="auto">
            <a:xfrm>
              <a:off x="1941"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0" name="Rectangle 50">
              <a:extLst>
                <a:ext uri="{FF2B5EF4-FFF2-40B4-BE49-F238E27FC236}">
                  <a16:creationId xmlns:a16="http://schemas.microsoft.com/office/drawing/2014/main" id="{E31E7A98-F918-4716-B3E4-FB84A95F0391}"/>
                </a:ext>
              </a:extLst>
            </p:cNvPr>
            <p:cNvSpPr>
              <a:spLocks noChangeArrowheads="1"/>
            </p:cNvSpPr>
            <p:nvPr/>
          </p:nvSpPr>
          <p:spPr bwMode="auto">
            <a:xfrm>
              <a:off x="1578"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1" name="Rectangle 51">
              <a:extLst>
                <a:ext uri="{FF2B5EF4-FFF2-40B4-BE49-F238E27FC236}">
                  <a16:creationId xmlns:a16="http://schemas.microsoft.com/office/drawing/2014/main" id="{8E3FE774-735B-4CC0-94F5-74B4258482CD}"/>
                </a:ext>
              </a:extLst>
            </p:cNvPr>
            <p:cNvSpPr>
              <a:spLocks noChangeArrowheads="1"/>
            </p:cNvSpPr>
            <p:nvPr/>
          </p:nvSpPr>
          <p:spPr bwMode="auto">
            <a:xfrm>
              <a:off x="1669"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2" name="Rectangle 52">
              <a:extLst>
                <a:ext uri="{FF2B5EF4-FFF2-40B4-BE49-F238E27FC236}">
                  <a16:creationId xmlns:a16="http://schemas.microsoft.com/office/drawing/2014/main" id="{9CCBCECE-ECF4-4DD7-8ECE-5365852DE569}"/>
                </a:ext>
              </a:extLst>
            </p:cNvPr>
            <p:cNvSpPr>
              <a:spLocks noChangeArrowheads="1"/>
            </p:cNvSpPr>
            <p:nvPr/>
          </p:nvSpPr>
          <p:spPr bwMode="auto">
            <a:xfrm>
              <a:off x="1850"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3" name="Rectangle 53">
              <a:extLst>
                <a:ext uri="{FF2B5EF4-FFF2-40B4-BE49-F238E27FC236}">
                  <a16:creationId xmlns:a16="http://schemas.microsoft.com/office/drawing/2014/main" id="{CD18D1B5-3722-4ECF-B0D4-62F3A210C9B2}"/>
                </a:ext>
              </a:extLst>
            </p:cNvPr>
            <p:cNvSpPr>
              <a:spLocks noChangeArrowheads="1"/>
            </p:cNvSpPr>
            <p:nvPr/>
          </p:nvSpPr>
          <p:spPr bwMode="auto">
            <a:xfrm>
              <a:off x="1941"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4" name="Rectangle 54">
              <a:extLst>
                <a:ext uri="{FF2B5EF4-FFF2-40B4-BE49-F238E27FC236}">
                  <a16:creationId xmlns:a16="http://schemas.microsoft.com/office/drawing/2014/main" id="{8BDC1801-B3D8-49A9-B190-0AA326B1C84C}"/>
                </a:ext>
              </a:extLst>
            </p:cNvPr>
            <p:cNvSpPr>
              <a:spLocks noChangeArrowheads="1"/>
            </p:cNvSpPr>
            <p:nvPr/>
          </p:nvSpPr>
          <p:spPr bwMode="auto">
            <a:xfrm>
              <a:off x="1759" y="1661"/>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5" name="Rectangle 55">
              <a:extLst>
                <a:ext uri="{FF2B5EF4-FFF2-40B4-BE49-F238E27FC236}">
                  <a16:creationId xmlns:a16="http://schemas.microsoft.com/office/drawing/2014/main" id="{F70DE119-2968-4DEF-924E-82163A441252}"/>
                </a:ext>
              </a:extLst>
            </p:cNvPr>
            <p:cNvSpPr>
              <a:spLocks noChangeArrowheads="1"/>
            </p:cNvSpPr>
            <p:nvPr/>
          </p:nvSpPr>
          <p:spPr bwMode="auto">
            <a:xfrm>
              <a:off x="1850" y="1661"/>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6" name="Rectangle 56">
              <a:extLst>
                <a:ext uri="{FF2B5EF4-FFF2-40B4-BE49-F238E27FC236}">
                  <a16:creationId xmlns:a16="http://schemas.microsoft.com/office/drawing/2014/main" id="{E8EA87CB-A16B-4770-A0BF-E7DD5E68BABC}"/>
                </a:ext>
              </a:extLst>
            </p:cNvPr>
            <p:cNvSpPr>
              <a:spLocks noChangeArrowheads="1"/>
            </p:cNvSpPr>
            <p:nvPr/>
          </p:nvSpPr>
          <p:spPr bwMode="auto">
            <a:xfrm>
              <a:off x="1669"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7" name="Rectangle 57">
              <a:extLst>
                <a:ext uri="{FF2B5EF4-FFF2-40B4-BE49-F238E27FC236}">
                  <a16:creationId xmlns:a16="http://schemas.microsoft.com/office/drawing/2014/main" id="{103325B4-6ED3-4124-ADBC-B66BFFF74B1D}"/>
                </a:ext>
              </a:extLst>
            </p:cNvPr>
            <p:cNvSpPr>
              <a:spLocks noChangeArrowheads="1"/>
            </p:cNvSpPr>
            <p:nvPr/>
          </p:nvSpPr>
          <p:spPr bwMode="auto">
            <a:xfrm>
              <a:off x="1759"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8" name="Rectangle 58">
              <a:extLst>
                <a:ext uri="{FF2B5EF4-FFF2-40B4-BE49-F238E27FC236}">
                  <a16:creationId xmlns:a16="http://schemas.microsoft.com/office/drawing/2014/main" id="{722BB81D-B18E-4E10-85FF-690DE9E74A5A}"/>
                </a:ext>
              </a:extLst>
            </p:cNvPr>
            <p:cNvSpPr>
              <a:spLocks noChangeArrowheads="1"/>
            </p:cNvSpPr>
            <p:nvPr/>
          </p:nvSpPr>
          <p:spPr bwMode="auto">
            <a:xfrm>
              <a:off x="1578" y="184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9" name="Rectangle 59">
              <a:extLst>
                <a:ext uri="{FF2B5EF4-FFF2-40B4-BE49-F238E27FC236}">
                  <a16:creationId xmlns:a16="http://schemas.microsoft.com/office/drawing/2014/main" id="{A8EB35FA-4EBD-4A31-9A7E-5DA398B602F6}"/>
                </a:ext>
              </a:extLst>
            </p:cNvPr>
            <p:cNvSpPr>
              <a:spLocks noChangeArrowheads="1"/>
            </p:cNvSpPr>
            <p:nvPr/>
          </p:nvSpPr>
          <p:spPr bwMode="auto">
            <a:xfrm>
              <a:off x="1669" y="184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0" name="Rectangle 60">
              <a:extLst>
                <a:ext uri="{FF2B5EF4-FFF2-40B4-BE49-F238E27FC236}">
                  <a16:creationId xmlns:a16="http://schemas.microsoft.com/office/drawing/2014/main" id="{AFBA66EE-0204-454E-A34B-1B057FF6F31C}"/>
                </a:ext>
              </a:extLst>
            </p:cNvPr>
            <p:cNvSpPr>
              <a:spLocks noChangeArrowheads="1"/>
            </p:cNvSpPr>
            <p:nvPr/>
          </p:nvSpPr>
          <p:spPr bwMode="auto">
            <a:xfrm>
              <a:off x="1578"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1" name="Rectangle 61">
              <a:extLst>
                <a:ext uri="{FF2B5EF4-FFF2-40B4-BE49-F238E27FC236}">
                  <a16:creationId xmlns:a16="http://schemas.microsoft.com/office/drawing/2014/main" id="{FFC48195-A07F-4C82-B958-40B1406FC3C1}"/>
                </a:ext>
              </a:extLst>
            </p:cNvPr>
            <p:cNvSpPr>
              <a:spLocks noChangeArrowheads="1"/>
            </p:cNvSpPr>
            <p:nvPr/>
          </p:nvSpPr>
          <p:spPr bwMode="auto">
            <a:xfrm>
              <a:off x="1669"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2" name="Rectangle 62">
              <a:extLst>
                <a:ext uri="{FF2B5EF4-FFF2-40B4-BE49-F238E27FC236}">
                  <a16:creationId xmlns:a16="http://schemas.microsoft.com/office/drawing/2014/main" id="{DA6A8F60-45DF-443E-9047-F3ECA7870948}"/>
                </a:ext>
              </a:extLst>
            </p:cNvPr>
            <p:cNvSpPr>
              <a:spLocks noChangeArrowheads="1"/>
            </p:cNvSpPr>
            <p:nvPr/>
          </p:nvSpPr>
          <p:spPr bwMode="auto">
            <a:xfrm>
              <a:off x="1759"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3" name="Rectangle 63">
              <a:extLst>
                <a:ext uri="{FF2B5EF4-FFF2-40B4-BE49-F238E27FC236}">
                  <a16:creationId xmlns:a16="http://schemas.microsoft.com/office/drawing/2014/main" id="{6F46F1A8-9070-4DA8-BFB9-FC522375A514}"/>
                </a:ext>
              </a:extLst>
            </p:cNvPr>
            <p:cNvSpPr>
              <a:spLocks noChangeArrowheads="1"/>
            </p:cNvSpPr>
            <p:nvPr/>
          </p:nvSpPr>
          <p:spPr bwMode="auto">
            <a:xfrm>
              <a:off x="1850"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4" name="Rectangle 64">
              <a:extLst>
                <a:ext uri="{FF2B5EF4-FFF2-40B4-BE49-F238E27FC236}">
                  <a16:creationId xmlns:a16="http://schemas.microsoft.com/office/drawing/2014/main" id="{1CDFC7F6-D63B-4BDB-8095-37D0EDA85A99}"/>
                </a:ext>
              </a:extLst>
            </p:cNvPr>
            <p:cNvSpPr>
              <a:spLocks noChangeArrowheads="1"/>
            </p:cNvSpPr>
            <p:nvPr/>
          </p:nvSpPr>
          <p:spPr bwMode="auto">
            <a:xfrm>
              <a:off x="1941"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0545" name="Group 65">
            <a:extLst>
              <a:ext uri="{FF2B5EF4-FFF2-40B4-BE49-F238E27FC236}">
                <a16:creationId xmlns:a16="http://schemas.microsoft.com/office/drawing/2014/main" id="{ED7ADBA8-B4F1-426A-A058-A518760F3540}"/>
              </a:ext>
            </a:extLst>
          </p:cNvPr>
          <p:cNvGrpSpPr>
            <a:grpSpLocks/>
          </p:cNvGrpSpPr>
          <p:nvPr/>
        </p:nvGrpSpPr>
        <p:grpSpPr bwMode="auto">
          <a:xfrm>
            <a:off x="1639888" y="2817813"/>
            <a:ext cx="360362" cy="503237"/>
            <a:chOff x="2077" y="1389"/>
            <a:chExt cx="454" cy="635"/>
          </a:xfrm>
        </p:grpSpPr>
        <p:sp>
          <p:nvSpPr>
            <p:cNvPr id="20546" name="Rectangle 66">
              <a:extLst>
                <a:ext uri="{FF2B5EF4-FFF2-40B4-BE49-F238E27FC236}">
                  <a16:creationId xmlns:a16="http://schemas.microsoft.com/office/drawing/2014/main" id="{1ADBC895-BC06-4C44-8959-C8435ADEFA03}"/>
                </a:ext>
              </a:extLst>
            </p:cNvPr>
            <p:cNvSpPr>
              <a:spLocks noChangeArrowheads="1"/>
            </p:cNvSpPr>
            <p:nvPr/>
          </p:nvSpPr>
          <p:spPr bwMode="auto">
            <a:xfrm>
              <a:off x="2168"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7" name="Rectangle 67">
              <a:extLst>
                <a:ext uri="{FF2B5EF4-FFF2-40B4-BE49-F238E27FC236}">
                  <a16:creationId xmlns:a16="http://schemas.microsoft.com/office/drawing/2014/main" id="{6967C7F3-3A93-4A0B-A12D-DB2EF928EAE8}"/>
                </a:ext>
              </a:extLst>
            </p:cNvPr>
            <p:cNvSpPr>
              <a:spLocks noChangeArrowheads="1"/>
            </p:cNvSpPr>
            <p:nvPr/>
          </p:nvSpPr>
          <p:spPr bwMode="auto">
            <a:xfrm>
              <a:off x="2258"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8" name="Rectangle 68">
              <a:extLst>
                <a:ext uri="{FF2B5EF4-FFF2-40B4-BE49-F238E27FC236}">
                  <a16:creationId xmlns:a16="http://schemas.microsoft.com/office/drawing/2014/main" id="{32AA932D-D74B-4067-B95B-654D5AEECB69}"/>
                </a:ext>
              </a:extLst>
            </p:cNvPr>
            <p:cNvSpPr>
              <a:spLocks noChangeArrowheads="1"/>
            </p:cNvSpPr>
            <p:nvPr/>
          </p:nvSpPr>
          <p:spPr bwMode="auto">
            <a:xfrm>
              <a:off x="2349"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9" name="Rectangle 69">
              <a:extLst>
                <a:ext uri="{FF2B5EF4-FFF2-40B4-BE49-F238E27FC236}">
                  <a16:creationId xmlns:a16="http://schemas.microsoft.com/office/drawing/2014/main" id="{D5215067-AEE0-4034-A0DE-61D59F0C6239}"/>
                </a:ext>
              </a:extLst>
            </p:cNvPr>
            <p:cNvSpPr>
              <a:spLocks noChangeArrowheads="1"/>
            </p:cNvSpPr>
            <p:nvPr/>
          </p:nvSpPr>
          <p:spPr bwMode="auto">
            <a:xfrm>
              <a:off x="2077"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50" name="Rectangle 70">
              <a:extLst>
                <a:ext uri="{FF2B5EF4-FFF2-40B4-BE49-F238E27FC236}">
                  <a16:creationId xmlns:a16="http://schemas.microsoft.com/office/drawing/2014/main" id="{A5DFB929-34D7-4DE9-91F7-E0D7018276E3}"/>
                </a:ext>
              </a:extLst>
            </p:cNvPr>
            <p:cNvSpPr>
              <a:spLocks noChangeArrowheads="1"/>
            </p:cNvSpPr>
            <p:nvPr/>
          </p:nvSpPr>
          <p:spPr bwMode="auto">
            <a:xfrm>
              <a:off x="2168"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51" name="Rectangle 71">
              <a:extLst>
                <a:ext uri="{FF2B5EF4-FFF2-40B4-BE49-F238E27FC236}">
                  <a16:creationId xmlns:a16="http://schemas.microsoft.com/office/drawing/2014/main" id="{3660885F-4ABB-437E-A161-CB3840B79642}"/>
                </a:ext>
              </a:extLst>
            </p:cNvPr>
            <p:cNvSpPr>
              <a:spLocks noChangeArrowheads="1"/>
            </p:cNvSpPr>
            <p:nvPr/>
          </p:nvSpPr>
          <p:spPr bwMode="auto">
            <a:xfrm>
              <a:off x="2349"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52" name="Rectangle 72">
              <a:extLst>
                <a:ext uri="{FF2B5EF4-FFF2-40B4-BE49-F238E27FC236}">
                  <a16:creationId xmlns:a16="http://schemas.microsoft.com/office/drawing/2014/main" id="{E9090831-286E-4B19-AE63-A3839C404EEE}"/>
                </a:ext>
              </a:extLst>
            </p:cNvPr>
            <p:cNvSpPr>
              <a:spLocks noChangeArrowheads="1"/>
            </p:cNvSpPr>
            <p:nvPr/>
          </p:nvSpPr>
          <p:spPr bwMode="auto">
            <a:xfrm>
              <a:off x="2440"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53" name="Rectangle 73">
              <a:extLst>
                <a:ext uri="{FF2B5EF4-FFF2-40B4-BE49-F238E27FC236}">
                  <a16:creationId xmlns:a16="http://schemas.microsoft.com/office/drawing/2014/main" id="{4DDE7186-0427-4DE1-8685-F291772A69A0}"/>
                </a:ext>
              </a:extLst>
            </p:cNvPr>
            <p:cNvSpPr>
              <a:spLocks noChangeArrowheads="1"/>
            </p:cNvSpPr>
            <p:nvPr/>
          </p:nvSpPr>
          <p:spPr bwMode="auto">
            <a:xfrm>
              <a:off x="2077"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54" name="Rectangle 74">
              <a:extLst>
                <a:ext uri="{FF2B5EF4-FFF2-40B4-BE49-F238E27FC236}">
                  <a16:creationId xmlns:a16="http://schemas.microsoft.com/office/drawing/2014/main" id="{4BCBB929-5472-4B56-86F9-12D1BF372969}"/>
                </a:ext>
              </a:extLst>
            </p:cNvPr>
            <p:cNvSpPr>
              <a:spLocks noChangeArrowheads="1"/>
            </p:cNvSpPr>
            <p:nvPr/>
          </p:nvSpPr>
          <p:spPr bwMode="auto">
            <a:xfrm>
              <a:off x="2168"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55" name="Rectangle 75">
              <a:extLst>
                <a:ext uri="{FF2B5EF4-FFF2-40B4-BE49-F238E27FC236}">
                  <a16:creationId xmlns:a16="http://schemas.microsoft.com/office/drawing/2014/main" id="{143BCCE3-3991-458B-A382-31A62E504176}"/>
                </a:ext>
              </a:extLst>
            </p:cNvPr>
            <p:cNvSpPr>
              <a:spLocks noChangeArrowheads="1"/>
            </p:cNvSpPr>
            <p:nvPr/>
          </p:nvSpPr>
          <p:spPr bwMode="auto">
            <a:xfrm>
              <a:off x="2349"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56" name="Rectangle 76">
              <a:extLst>
                <a:ext uri="{FF2B5EF4-FFF2-40B4-BE49-F238E27FC236}">
                  <a16:creationId xmlns:a16="http://schemas.microsoft.com/office/drawing/2014/main" id="{ED3454A2-B6F8-4D15-9BE4-F19D474C97D3}"/>
                </a:ext>
              </a:extLst>
            </p:cNvPr>
            <p:cNvSpPr>
              <a:spLocks noChangeArrowheads="1"/>
            </p:cNvSpPr>
            <p:nvPr/>
          </p:nvSpPr>
          <p:spPr bwMode="auto">
            <a:xfrm>
              <a:off x="2440"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57" name="Rectangle 77">
              <a:extLst>
                <a:ext uri="{FF2B5EF4-FFF2-40B4-BE49-F238E27FC236}">
                  <a16:creationId xmlns:a16="http://schemas.microsoft.com/office/drawing/2014/main" id="{BD7EEAC1-4E00-436F-A255-4915AD31ABCF}"/>
                </a:ext>
              </a:extLst>
            </p:cNvPr>
            <p:cNvSpPr>
              <a:spLocks noChangeArrowheads="1"/>
            </p:cNvSpPr>
            <p:nvPr/>
          </p:nvSpPr>
          <p:spPr bwMode="auto">
            <a:xfrm>
              <a:off x="2258" y="1661"/>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58" name="Rectangle 78">
              <a:extLst>
                <a:ext uri="{FF2B5EF4-FFF2-40B4-BE49-F238E27FC236}">
                  <a16:creationId xmlns:a16="http://schemas.microsoft.com/office/drawing/2014/main" id="{8C5239C3-B6BA-4069-8A92-4F6D190088B7}"/>
                </a:ext>
              </a:extLst>
            </p:cNvPr>
            <p:cNvSpPr>
              <a:spLocks noChangeArrowheads="1"/>
            </p:cNvSpPr>
            <p:nvPr/>
          </p:nvSpPr>
          <p:spPr bwMode="auto">
            <a:xfrm>
              <a:off x="2349" y="1661"/>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59" name="Rectangle 79">
              <a:extLst>
                <a:ext uri="{FF2B5EF4-FFF2-40B4-BE49-F238E27FC236}">
                  <a16:creationId xmlns:a16="http://schemas.microsoft.com/office/drawing/2014/main" id="{E144770B-6168-4090-9CDC-4D66A7388787}"/>
                </a:ext>
              </a:extLst>
            </p:cNvPr>
            <p:cNvSpPr>
              <a:spLocks noChangeArrowheads="1"/>
            </p:cNvSpPr>
            <p:nvPr/>
          </p:nvSpPr>
          <p:spPr bwMode="auto">
            <a:xfrm>
              <a:off x="2077"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60" name="Rectangle 80">
              <a:extLst>
                <a:ext uri="{FF2B5EF4-FFF2-40B4-BE49-F238E27FC236}">
                  <a16:creationId xmlns:a16="http://schemas.microsoft.com/office/drawing/2014/main" id="{3BB345C4-4DC9-4228-9752-E655F3841B4F}"/>
                </a:ext>
              </a:extLst>
            </p:cNvPr>
            <p:cNvSpPr>
              <a:spLocks noChangeArrowheads="1"/>
            </p:cNvSpPr>
            <p:nvPr/>
          </p:nvSpPr>
          <p:spPr bwMode="auto">
            <a:xfrm>
              <a:off x="2168"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61" name="Rectangle 81">
              <a:extLst>
                <a:ext uri="{FF2B5EF4-FFF2-40B4-BE49-F238E27FC236}">
                  <a16:creationId xmlns:a16="http://schemas.microsoft.com/office/drawing/2014/main" id="{7E0415B0-DAB2-4C82-B7CF-17F248614501}"/>
                </a:ext>
              </a:extLst>
            </p:cNvPr>
            <p:cNvSpPr>
              <a:spLocks noChangeArrowheads="1"/>
            </p:cNvSpPr>
            <p:nvPr/>
          </p:nvSpPr>
          <p:spPr bwMode="auto">
            <a:xfrm>
              <a:off x="2349"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62" name="Rectangle 82">
              <a:extLst>
                <a:ext uri="{FF2B5EF4-FFF2-40B4-BE49-F238E27FC236}">
                  <a16:creationId xmlns:a16="http://schemas.microsoft.com/office/drawing/2014/main" id="{A76B1722-B746-4E80-9661-1DF3DFC94C92}"/>
                </a:ext>
              </a:extLst>
            </p:cNvPr>
            <p:cNvSpPr>
              <a:spLocks noChangeArrowheads="1"/>
            </p:cNvSpPr>
            <p:nvPr/>
          </p:nvSpPr>
          <p:spPr bwMode="auto">
            <a:xfrm>
              <a:off x="2440"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63" name="Rectangle 83">
              <a:extLst>
                <a:ext uri="{FF2B5EF4-FFF2-40B4-BE49-F238E27FC236}">
                  <a16:creationId xmlns:a16="http://schemas.microsoft.com/office/drawing/2014/main" id="{C3B8EB8E-3492-42E0-9E15-93A218EE0747}"/>
                </a:ext>
              </a:extLst>
            </p:cNvPr>
            <p:cNvSpPr>
              <a:spLocks noChangeArrowheads="1"/>
            </p:cNvSpPr>
            <p:nvPr/>
          </p:nvSpPr>
          <p:spPr bwMode="auto">
            <a:xfrm>
              <a:off x="2077" y="184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64" name="Rectangle 84">
              <a:extLst>
                <a:ext uri="{FF2B5EF4-FFF2-40B4-BE49-F238E27FC236}">
                  <a16:creationId xmlns:a16="http://schemas.microsoft.com/office/drawing/2014/main" id="{24FA4C5D-7330-4B69-A1C9-66758CFA6850}"/>
                </a:ext>
              </a:extLst>
            </p:cNvPr>
            <p:cNvSpPr>
              <a:spLocks noChangeArrowheads="1"/>
            </p:cNvSpPr>
            <p:nvPr/>
          </p:nvSpPr>
          <p:spPr bwMode="auto">
            <a:xfrm>
              <a:off x="2168" y="184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65" name="Rectangle 85">
              <a:extLst>
                <a:ext uri="{FF2B5EF4-FFF2-40B4-BE49-F238E27FC236}">
                  <a16:creationId xmlns:a16="http://schemas.microsoft.com/office/drawing/2014/main" id="{F1260A4F-9318-4E21-AC6A-8DB747B0D4BA}"/>
                </a:ext>
              </a:extLst>
            </p:cNvPr>
            <p:cNvSpPr>
              <a:spLocks noChangeArrowheads="1"/>
            </p:cNvSpPr>
            <p:nvPr/>
          </p:nvSpPr>
          <p:spPr bwMode="auto">
            <a:xfrm>
              <a:off x="2349" y="184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66" name="Rectangle 86">
              <a:extLst>
                <a:ext uri="{FF2B5EF4-FFF2-40B4-BE49-F238E27FC236}">
                  <a16:creationId xmlns:a16="http://schemas.microsoft.com/office/drawing/2014/main" id="{B2F5BAD4-262E-41B1-BA1D-B48E0DB08582}"/>
                </a:ext>
              </a:extLst>
            </p:cNvPr>
            <p:cNvSpPr>
              <a:spLocks noChangeArrowheads="1"/>
            </p:cNvSpPr>
            <p:nvPr/>
          </p:nvSpPr>
          <p:spPr bwMode="auto">
            <a:xfrm>
              <a:off x="2440" y="184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67" name="Rectangle 87">
              <a:extLst>
                <a:ext uri="{FF2B5EF4-FFF2-40B4-BE49-F238E27FC236}">
                  <a16:creationId xmlns:a16="http://schemas.microsoft.com/office/drawing/2014/main" id="{734FD7D1-E098-4BDC-8C41-5930BCCFCCB2}"/>
                </a:ext>
              </a:extLst>
            </p:cNvPr>
            <p:cNvSpPr>
              <a:spLocks noChangeArrowheads="1"/>
            </p:cNvSpPr>
            <p:nvPr/>
          </p:nvSpPr>
          <p:spPr bwMode="auto">
            <a:xfrm>
              <a:off x="2168"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68" name="Rectangle 88">
              <a:extLst>
                <a:ext uri="{FF2B5EF4-FFF2-40B4-BE49-F238E27FC236}">
                  <a16:creationId xmlns:a16="http://schemas.microsoft.com/office/drawing/2014/main" id="{05AC632F-7C3D-4711-9CAF-C8F4BAAB7B24}"/>
                </a:ext>
              </a:extLst>
            </p:cNvPr>
            <p:cNvSpPr>
              <a:spLocks noChangeArrowheads="1"/>
            </p:cNvSpPr>
            <p:nvPr/>
          </p:nvSpPr>
          <p:spPr bwMode="auto">
            <a:xfrm>
              <a:off x="2258"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69" name="Rectangle 89">
              <a:extLst>
                <a:ext uri="{FF2B5EF4-FFF2-40B4-BE49-F238E27FC236}">
                  <a16:creationId xmlns:a16="http://schemas.microsoft.com/office/drawing/2014/main" id="{98150F4E-8176-4228-97A8-D4FC6DB2498A}"/>
                </a:ext>
              </a:extLst>
            </p:cNvPr>
            <p:cNvSpPr>
              <a:spLocks noChangeArrowheads="1"/>
            </p:cNvSpPr>
            <p:nvPr/>
          </p:nvSpPr>
          <p:spPr bwMode="auto">
            <a:xfrm>
              <a:off x="2349"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0570" name="Group 90">
            <a:extLst>
              <a:ext uri="{FF2B5EF4-FFF2-40B4-BE49-F238E27FC236}">
                <a16:creationId xmlns:a16="http://schemas.microsoft.com/office/drawing/2014/main" id="{4DAC0A19-85A2-4971-BF90-174C60D3B3BA}"/>
              </a:ext>
            </a:extLst>
          </p:cNvPr>
          <p:cNvGrpSpPr>
            <a:grpSpLocks/>
          </p:cNvGrpSpPr>
          <p:nvPr/>
        </p:nvGrpSpPr>
        <p:grpSpPr bwMode="auto">
          <a:xfrm>
            <a:off x="1639888" y="3556000"/>
            <a:ext cx="360362" cy="503238"/>
            <a:chOff x="2576" y="1389"/>
            <a:chExt cx="454" cy="635"/>
          </a:xfrm>
        </p:grpSpPr>
        <p:sp>
          <p:nvSpPr>
            <p:cNvPr id="20571" name="Rectangle 91">
              <a:extLst>
                <a:ext uri="{FF2B5EF4-FFF2-40B4-BE49-F238E27FC236}">
                  <a16:creationId xmlns:a16="http://schemas.microsoft.com/office/drawing/2014/main" id="{1A427EA8-B010-446C-AA6F-336F4857ECA9}"/>
                </a:ext>
              </a:extLst>
            </p:cNvPr>
            <p:cNvSpPr>
              <a:spLocks noChangeArrowheads="1"/>
            </p:cNvSpPr>
            <p:nvPr/>
          </p:nvSpPr>
          <p:spPr bwMode="auto">
            <a:xfrm>
              <a:off x="2576"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72" name="Rectangle 92">
              <a:extLst>
                <a:ext uri="{FF2B5EF4-FFF2-40B4-BE49-F238E27FC236}">
                  <a16:creationId xmlns:a16="http://schemas.microsoft.com/office/drawing/2014/main" id="{4A22A03A-B979-4DAD-A3F4-0671B347DE48}"/>
                </a:ext>
              </a:extLst>
            </p:cNvPr>
            <p:cNvSpPr>
              <a:spLocks noChangeArrowheads="1"/>
            </p:cNvSpPr>
            <p:nvPr/>
          </p:nvSpPr>
          <p:spPr bwMode="auto">
            <a:xfrm>
              <a:off x="2667"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73" name="Rectangle 93">
              <a:extLst>
                <a:ext uri="{FF2B5EF4-FFF2-40B4-BE49-F238E27FC236}">
                  <a16:creationId xmlns:a16="http://schemas.microsoft.com/office/drawing/2014/main" id="{D41956EE-05B0-4D5C-BAF2-B417BDFA248C}"/>
                </a:ext>
              </a:extLst>
            </p:cNvPr>
            <p:cNvSpPr>
              <a:spLocks noChangeArrowheads="1"/>
            </p:cNvSpPr>
            <p:nvPr/>
          </p:nvSpPr>
          <p:spPr bwMode="auto">
            <a:xfrm>
              <a:off x="2848"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74" name="Rectangle 94">
              <a:extLst>
                <a:ext uri="{FF2B5EF4-FFF2-40B4-BE49-F238E27FC236}">
                  <a16:creationId xmlns:a16="http://schemas.microsoft.com/office/drawing/2014/main" id="{9295C734-B714-47AA-A838-9DE2EF8E8993}"/>
                </a:ext>
              </a:extLst>
            </p:cNvPr>
            <p:cNvSpPr>
              <a:spLocks noChangeArrowheads="1"/>
            </p:cNvSpPr>
            <p:nvPr/>
          </p:nvSpPr>
          <p:spPr bwMode="auto">
            <a:xfrm>
              <a:off x="2939"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75" name="Rectangle 95">
              <a:extLst>
                <a:ext uri="{FF2B5EF4-FFF2-40B4-BE49-F238E27FC236}">
                  <a16:creationId xmlns:a16="http://schemas.microsoft.com/office/drawing/2014/main" id="{AAAD1D02-08FF-47E3-9F22-D3EB52472459}"/>
                </a:ext>
              </a:extLst>
            </p:cNvPr>
            <p:cNvSpPr>
              <a:spLocks noChangeArrowheads="1"/>
            </p:cNvSpPr>
            <p:nvPr/>
          </p:nvSpPr>
          <p:spPr bwMode="auto">
            <a:xfrm>
              <a:off x="2576"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76" name="Rectangle 96">
              <a:extLst>
                <a:ext uri="{FF2B5EF4-FFF2-40B4-BE49-F238E27FC236}">
                  <a16:creationId xmlns:a16="http://schemas.microsoft.com/office/drawing/2014/main" id="{0C5024F4-6670-47DF-82A3-0506FB8EFBEF}"/>
                </a:ext>
              </a:extLst>
            </p:cNvPr>
            <p:cNvSpPr>
              <a:spLocks noChangeArrowheads="1"/>
            </p:cNvSpPr>
            <p:nvPr/>
          </p:nvSpPr>
          <p:spPr bwMode="auto">
            <a:xfrm>
              <a:off x="2667"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77" name="Rectangle 97">
              <a:extLst>
                <a:ext uri="{FF2B5EF4-FFF2-40B4-BE49-F238E27FC236}">
                  <a16:creationId xmlns:a16="http://schemas.microsoft.com/office/drawing/2014/main" id="{CD665575-AE36-4194-8DA7-3E2E6CAB06C2}"/>
                </a:ext>
              </a:extLst>
            </p:cNvPr>
            <p:cNvSpPr>
              <a:spLocks noChangeArrowheads="1"/>
            </p:cNvSpPr>
            <p:nvPr/>
          </p:nvSpPr>
          <p:spPr bwMode="auto">
            <a:xfrm>
              <a:off x="2848"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78" name="Rectangle 98">
              <a:extLst>
                <a:ext uri="{FF2B5EF4-FFF2-40B4-BE49-F238E27FC236}">
                  <a16:creationId xmlns:a16="http://schemas.microsoft.com/office/drawing/2014/main" id="{A983F5C8-8BE0-4E4A-92A5-D987DA1B98CE}"/>
                </a:ext>
              </a:extLst>
            </p:cNvPr>
            <p:cNvSpPr>
              <a:spLocks noChangeArrowheads="1"/>
            </p:cNvSpPr>
            <p:nvPr/>
          </p:nvSpPr>
          <p:spPr bwMode="auto">
            <a:xfrm>
              <a:off x="2939"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79" name="Rectangle 99">
              <a:extLst>
                <a:ext uri="{FF2B5EF4-FFF2-40B4-BE49-F238E27FC236}">
                  <a16:creationId xmlns:a16="http://schemas.microsoft.com/office/drawing/2014/main" id="{5C2789F1-229F-4A1A-A6FA-E6292789D614}"/>
                </a:ext>
              </a:extLst>
            </p:cNvPr>
            <p:cNvSpPr>
              <a:spLocks noChangeArrowheads="1"/>
            </p:cNvSpPr>
            <p:nvPr/>
          </p:nvSpPr>
          <p:spPr bwMode="auto">
            <a:xfrm>
              <a:off x="2576"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80" name="Rectangle 100">
              <a:extLst>
                <a:ext uri="{FF2B5EF4-FFF2-40B4-BE49-F238E27FC236}">
                  <a16:creationId xmlns:a16="http://schemas.microsoft.com/office/drawing/2014/main" id="{2653C863-A510-4E60-B392-A8A151570710}"/>
                </a:ext>
              </a:extLst>
            </p:cNvPr>
            <p:cNvSpPr>
              <a:spLocks noChangeArrowheads="1"/>
            </p:cNvSpPr>
            <p:nvPr/>
          </p:nvSpPr>
          <p:spPr bwMode="auto">
            <a:xfrm>
              <a:off x="2667"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81" name="Rectangle 101">
              <a:extLst>
                <a:ext uri="{FF2B5EF4-FFF2-40B4-BE49-F238E27FC236}">
                  <a16:creationId xmlns:a16="http://schemas.microsoft.com/office/drawing/2014/main" id="{49F133A6-5E3F-4473-AEA9-113D859AB5B7}"/>
                </a:ext>
              </a:extLst>
            </p:cNvPr>
            <p:cNvSpPr>
              <a:spLocks noChangeArrowheads="1"/>
            </p:cNvSpPr>
            <p:nvPr/>
          </p:nvSpPr>
          <p:spPr bwMode="auto">
            <a:xfrm>
              <a:off x="2848"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82" name="Rectangle 102">
              <a:extLst>
                <a:ext uri="{FF2B5EF4-FFF2-40B4-BE49-F238E27FC236}">
                  <a16:creationId xmlns:a16="http://schemas.microsoft.com/office/drawing/2014/main" id="{DF40F40A-C5FD-4150-A74F-EFD1028EBA82}"/>
                </a:ext>
              </a:extLst>
            </p:cNvPr>
            <p:cNvSpPr>
              <a:spLocks noChangeArrowheads="1"/>
            </p:cNvSpPr>
            <p:nvPr/>
          </p:nvSpPr>
          <p:spPr bwMode="auto">
            <a:xfrm>
              <a:off x="2939"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83" name="Rectangle 103">
              <a:extLst>
                <a:ext uri="{FF2B5EF4-FFF2-40B4-BE49-F238E27FC236}">
                  <a16:creationId xmlns:a16="http://schemas.microsoft.com/office/drawing/2014/main" id="{EF61CC23-7168-403F-A668-CD9EB1724E32}"/>
                </a:ext>
              </a:extLst>
            </p:cNvPr>
            <p:cNvSpPr>
              <a:spLocks noChangeArrowheads="1"/>
            </p:cNvSpPr>
            <p:nvPr/>
          </p:nvSpPr>
          <p:spPr bwMode="auto">
            <a:xfrm>
              <a:off x="2576" y="1661"/>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84" name="Rectangle 104">
              <a:extLst>
                <a:ext uri="{FF2B5EF4-FFF2-40B4-BE49-F238E27FC236}">
                  <a16:creationId xmlns:a16="http://schemas.microsoft.com/office/drawing/2014/main" id="{5734C2AE-1A0C-49CD-BB77-1AA1C24D6291}"/>
                </a:ext>
              </a:extLst>
            </p:cNvPr>
            <p:cNvSpPr>
              <a:spLocks noChangeArrowheads="1"/>
            </p:cNvSpPr>
            <p:nvPr/>
          </p:nvSpPr>
          <p:spPr bwMode="auto">
            <a:xfrm>
              <a:off x="2667" y="1661"/>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85" name="Rectangle 105">
              <a:extLst>
                <a:ext uri="{FF2B5EF4-FFF2-40B4-BE49-F238E27FC236}">
                  <a16:creationId xmlns:a16="http://schemas.microsoft.com/office/drawing/2014/main" id="{60A8AB8B-0CDE-4495-9264-2127C985470F}"/>
                </a:ext>
              </a:extLst>
            </p:cNvPr>
            <p:cNvSpPr>
              <a:spLocks noChangeArrowheads="1"/>
            </p:cNvSpPr>
            <p:nvPr/>
          </p:nvSpPr>
          <p:spPr bwMode="auto">
            <a:xfrm>
              <a:off x="2848" y="1661"/>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86" name="Rectangle 106">
              <a:extLst>
                <a:ext uri="{FF2B5EF4-FFF2-40B4-BE49-F238E27FC236}">
                  <a16:creationId xmlns:a16="http://schemas.microsoft.com/office/drawing/2014/main" id="{9904AC35-BBAC-4BED-9D31-E1D1D0D36D5D}"/>
                </a:ext>
              </a:extLst>
            </p:cNvPr>
            <p:cNvSpPr>
              <a:spLocks noChangeArrowheads="1"/>
            </p:cNvSpPr>
            <p:nvPr/>
          </p:nvSpPr>
          <p:spPr bwMode="auto">
            <a:xfrm>
              <a:off x="2939" y="1661"/>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87" name="Rectangle 107">
              <a:extLst>
                <a:ext uri="{FF2B5EF4-FFF2-40B4-BE49-F238E27FC236}">
                  <a16:creationId xmlns:a16="http://schemas.microsoft.com/office/drawing/2014/main" id="{6DCD7C94-0BB8-450B-B4B8-73FC428C546F}"/>
                </a:ext>
              </a:extLst>
            </p:cNvPr>
            <p:cNvSpPr>
              <a:spLocks noChangeArrowheads="1"/>
            </p:cNvSpPr>
            <p:nvPr/>
          </p:nvSpPr>
          <p:spPr bwMode="auto">
            <a:xfrm>
              <a:off x="2576"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88" name="Rectangle 108">
              <a:extLst>
                <a:ext uri="{FF2B5EF4-FFF2-40B4-BE49-F238E27FC236}">
                  <a16:creationId xmlns:a16="http://schemas.microsoft.com/office/drawing/2014/main" id="{A96651DC-D20C-44E6-8057-5AE0B30DF46C}"/>
                </a:ext>
              </a:extLst>
            </p:cNvPr>
            <p:cNvSpPr>
              <a:spLocks noChangeArrowheads="1"/>
            </p:cNvSpPr>
            <p:nvPr/>
          </p:nvSpPr>
          <p:spPr bwMode="auto">
            <a:xfrm>
              <a:off x="2667"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89" name="Rectangle 109">
              <a:extLst>
                <a:ext uri="{FF2B5EF4-FFF2-40B4-BE49-F238E27FC236}">
                  <a16:creationId xmlns:a16="http://schemas.microsoft.com/office/drawing/2014/main" id="{C4E5C04E-403F-4BC6-A25C-5F435A1DBFB6}"/>
                </a:ext>
              </a:extLst>
            </p:cNvPr>
            <p:cNvSpPr>
              <a:spLocks noChangeArrowheads="1"/>
            </p:cNvSpPr>
            <p:nvPr/>
          </p:nvSpPr>
          <p:spPr bwMode="auto">
            <a:xfrm>
              <a:off x="2757"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90" name="Rectangle 110">
              <a:extLst>
                <a:ext uri="{FF2B5EF4-FFF2-40B4-BE49-F238E27FC236}">
                  <a16:creationId xmlns:a16="http://schemas.microsoft.com/office/drawing/2014/main" id="{2EFB0414-6190-4DD0-A901-022914F2215C}"/>
                </a:ext>
              </a:extLst>
            </p:cNvPr>
            <p:cNvSpPr>
              <a:spLocks noChangeArrowheads="1"/>
            </p:cNvSpPr>
            <p:nvPr/>
          </p:nvSpPr>
          <p:spPr bwMode="auto">
            <a:xfrm>
              <a:off x="2848"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91" name="Rectangle 111">
              <a:extLst>
                <a:ext uri="{FF2B5EF4-FFF2-40B4-BE49-F238E27FC236}">
                  <a16:creationId xmlns:a16="http://schemas.microsoft.com/office/drawing/2014/main" id="{66C6FDA3-A3DC-496F-B985-06D908F1E539}"/>
                </a:ext>
              </a:extLst>
            </p:cNvPr>
            <p:cNvSpPr>
              <a:spLocks noChangeArrowheads="1"/>
            </p:cNvSpPr>
            <p:nvPr/>
          </p:nvSpPr>
          <p:spPr bwMode="auto">
            <a:xfrm>
              <a:off x="2939"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92" name="Rectangle 112">
              <a:extLst>
                <a:ext uri="{FF2B5EF4-FFF2-40B4-BE49-F238E27FC236}">
                  <a16:creationId xmlns:a16="http://schemas.microsoft.com/office/drawing/2014/main" id="{8E4F34C8-8D30-4770-9E82-8EE565DA85EC}"/>
                </a:ext>
              </a:extLst>
            </p:cNvPr>
            <p:cNvSpPr>
              <a:spLocks noChangeArrowheads="1"/>
            </p:cNvSpPr>
            <p:nvPr/>
          </p:nvSpPr>
          <p:spPr bwMode="auto">
            <a:xfrm>
              <a:off x="2848" y="184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93" name="Rectangle 113">
              <a:extLst>
                <a:ext uri="{FF2B5EF4-FFF2-40B4-BE49-F238E27FC236}">
                  <a16:creationId xmlns:a16="http://schemas.microsoft.com/office/drawing/2014/main" id="{A42C13B1-7220-4112-9A26-D6D4DAD685C9}"/>
                </a:ext>
              </a:extLst>
            </p:cNvPr>
            <p:cNvSpPr>
              <a:spLocks noChangeArrowheads="1"/>
            </p:cNvSpPr>
            <p:nvPr/>
          </p:nvSpPr>
          <p:spPr bwMode="auto">
            <a:xfrm>
              <a:off x="2939" y="184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94" name="Rectangle 114">
              <a:extLst>
                <a:ext uri="{FF2B5EF4-FFF2-40B4-BE49-F238E27FC236}">
                  <a16:creationId xmlns:a16="http://schemas.microsoft.com/office/drawing/2014/main" id="{3D6B6F0C-E7A2-44F0-AC4E-B9974FF35B33}"/>
                </a:ext>
              </a:extLst>
            </p:cNvPr>
            <p:cNvSpPr>
              <a:spLocks noChangeArrowheads="1"/>
            </p:cNvSpPr>
            <p:nvPr/>
          </p:nvSpPr>
          <p:spPr bwMode="auto">
            <a:xfrm>
              <a:off x="2848"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95" name="Rectangle 115">
              <a:extLst>
                <a:ext uri="{FF2B5EF4-FFF2-40B4-BE49-F238E27FC236}">
                  <a16:creationId xmlns:a16="http://schemas.microsoft.com/office/drawing/2014/main" id="{1B9FFBB5-BFA2-4581-8387-6E5B2E95465D}"/>
                </a:ext>
              </a:extLst>
            </p:cNvPr>
            <p:cNvSpPr>
              <a:spLocks noChangeArrowheads="1"/>
            </p:cNvSpPr>
            <p:nvPr/>
          </p:nvSpPr>
          <p:spPr bwMode="auto">
            <a:xfrm>
              <a:off x="2939"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0596" name="Group 116">
            <a:extLst>
              <a:ext uri="{FF2B5EF4-FFF2-40B4-BE49-F238E27FC236}">
                <a16:creationId xmlns:a16="http://schemas.microsoft.com/office/drawing/2014/main" id="{7D6D0FF5-C1D8-4FEF-AABF-D9FB55FD306E}"/>
              </a:ext>
            </a:extLst>
          </p:cNvPr>
          <p:cNvGrpSpPr>
            <a:grpSpLocks/>
          </p:cNvGrpSpPr>
          <p:nvPr/>
        </p:nvGrpSpPr>
        <p:grpSpPr bwMode="auto">
          <a:xfrm>
            <a:off x="1639888" y="4294188"/>
            <a:ext cx="360362" cy="503237"/>
            <a:chOff x="3075" y="1389"/>
            <a:chExt cx="454" cy="635"/>
          </a:xfrm>
        </p:grpSpPr>
        <p:sp>
          <p:nvSpPr>
            <p:cNvPr id="20597" name="Rectangle 117">
              <a:extLst>
                <a:ext uri="{FF2B5EF4-FFF2-40B4-BE49-F238E27FC236}">
                  <a16:creationId xmlns:a16="http://schemas.microsoft.com/office/drawing/2014/main" id="{73E39A12-3F2F-4A4C-946B-B4D8FC4B6577}"/>
                </a:ext>
              </a:extLst>
            </p:cNvPr>
            <p:cNvSpPr>
              <a:spLocks noChangeArrowheads="1"/>
            </p:cNvSpPr>
            <p:nvPr/>
          </p:nvSpPr>
          <p:spPr bwMode="auto">
            <a:xfrm>
              <a:off x="3075"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98" name="Rectangle 118">
              <a:extLst>
                <a:ext uri="{FF2B5EF4-FFF2-40B4-BE49-F238E27FC236}">
                  <a16:creationId xmlns:a16="http://schemas.microsoft.com/office/drawing/2014/main" id="{82D5C232-C7CA-4C00-8370-B893CB4BB3EC}"/>
                </a:ext>
              </a:extLst>
            </p:cNvPr>
            <p:cNvSpPr>
              <a:spLocks noChangeArrowheads="1"/>
            </p:cNvSpPr>
            <p:nvPr/>
          </p:nvSpPr>
          <p:spPr bwMode="auto">
            <a:xfrm>
              <a:off x="3166"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99" name="Rectangle 119">
              <a:extLst>
                <a:ext uri="{FF2B5EF4-FFF2-40B4-BE49-F238E27FC236}">
                  <a16:creationId xmlns:a16="http://schemas.microsoft.com/office/drawing/2014/main" id="{C85835C5-D938-44F4-8E11-1D31718B2D8B}"/>
                </a:ext>
              </a:extLst>
            </p:cNvPr>
            <p:cNvSpPr>
              <a:spLocks noChangeArrowheads="1"/>
            </p:cNvSpPr>
            <p:nvPr/>
          </p:nvSpPr>
          <p:spPr bwMode="auto">
            <a:xfrm>
              <a:off x="3256"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00" name="Rectangle 120">
              <a:extLst>
                <a:ext uri="{FF2B5EF4-FFF2-40B4-BE49-F238E27FC236}">
                  <a16:creationId xmlns:a16="http://schemas.microsoft.com/office/drawing/2014/main" id="{BA15DD9D-7EC6-4D65-A3BD-C3870BF6EB75}"/>
                </a:ext>
              </a:extLst>
            </p:cNvPr>
            <p:cNvSpPr>
              <a:spLocks noChangeArrowheads="1"/>
            </p:cNvSpPr>
            <p:nvPr/>
          </p:nvSpPr>
          <p:spPr bwMode="auto">
            <a:xfrm>
              <a:off x="3347"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01" name="Rectangle 121">
              <a:extLst>
                <a:ext uri="{FF2B5EF4-FFF2-40B4-BE49-F238E27FC236}">
                  <a16:creationId xmlns:a16="http://schemas.microsoft.com/office/drawing/2014/main" id="{F36E3750-B1B7-463B-A490-C6DF24D3330B}"/>
                </a:ext>
              </a:extLst>
            </p:cNvPr>
            <p:cNvSpPr>
              <a:spLocks noChangeArrowheads="1"/>
            </p:cNvSpPr>
            <p:nvPr/>
          </p:nvSpPr>
          <p:spPr bwMode="auto">
            <a:xfrm>
              <a:off x="3438" y="1389"/>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02" name="Rectangle 122">
              <a:extLst>
                <a:ext uri="{FF2B5EF4-FFF2-40B4-BE49-F238E27FC236}">
                  <a16:creationId xmlns:a16="http://schemas.microsoft.com/office/drawing/2014/main" id="{A1DB6614-125C-4A4C-9D61-D7419809C457}"/>
                </a:ext>
              </a:extLst>
            </p:cNvPr>
            <p:cNvSpPr>
              <a:spLocks noChangeArrowheads="1"/>
            </p:cNvSpPr>
            <p:nvPr/>
          </p:nvSpPr>
          <p:spPr bwMode="auto">
            <a:xfrm>
              <a:off x="3075"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03" name="Rectangle 123">
              <a:extLst>
                <a:ext uri="{FF2B5EF4-FFF2-40B4-BE49-F238E27FC236}">
                  <a16:creationId xmlns:a16="http://schemas.microsoft.com/office/drawing/2014/main" id="{5EB4790F-3B77-49E2-8BAC-BFA4698D1314}"/>
                </a:ext>
              </a:extLst>
            </p:cNvPr>
            <p:cNvSpPr>
              <a:spLocks noChangeArrowheads="1"/>
            </p:cNvSpPr>
            <p:nvPr/>
          </p:nvSpPr>
          <p:spPr bwMode="auto">
            <a:xfrm>
              <a:off x="3166" y="148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04" name="Rectangle 124">
              <a:extLst>
                <a:ext uri="{FF2B5EF4-FFF2-40B4-BE49-F238E27FC236}">
                  <a16:creationId xmlns:a16="http://schemas.microsoft.com/office/drawing/2014/main" id="{AF31795C-F50B-4DEB-AEA2-8D5CF99BFBFF}"/>
                </a:ext>
              </a:extLst>
            </p:cNvPr>
            <p:cNvSpPr>
              <a:spLocks noChangeArrowheads="1"/>
            </p:cNvSpPr>
            <p:nvPr/>
          </p:nvSpPr>
          <p:spPr bwMode="auto">
            <a:xfrm>
              <a:off x="3075"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05" name="Rectangle 125">
              <a:extLst>
                <a:ext uri="{FF2B5EF4-FFF2-40B4-BE49-F238E27FC236}">
                  <a16:creationId xmlns:a16="http://schemas.microsoft.com/office/drawing/2014/main" id="{9DB8C463-BBD6-4880-9D8B-C1A02A08BFAB}"/>
                </a:ext>
              </a:extLst>
            </p:cNvPr>
            <p:cNvSpPr>
              <a:spLocks noChangeArrowheads="1"/>
            </p:cNvSpPr>
            <p:nvPr/>
          </p:nvSpPr>
          <p:spPr bwMode="auto">
            <a:xfrm>
              <a:off x="3166"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06" name="Rectangle 126">
              <a:extLst>
                <a:ext uri="{FF2B5EF4-FFF2-40B4-BE49-F238E27FC236}">
                  <a16:creationId xmlns:a16="http://schemas.microsoft.com/office/drawing/2014/main" id="{E8F4DD76-46C4-4F4E-82BD-C1B5629189D2}"/>
                </a:ext>
              </a:extLst>
            </p:cNvPr>
            <p:cNvSpPr>
              <a:spLocks noChangeArrowheads="1"/>
            </p:cNvSpPr>
            <p:nvPr/>
          </p:nvSpPr>
          <p:spPr bwMode="auto">
            <a:xfrm>
              <a:off x="3256"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07" name="Rectangle 127">
              <a:extLst>
                <a:ext uri="{FF2B5EF4-FFF2-40B4-BE49-F238E27FC236}">
                  <a16:creationId xmlns:a16="http://schemas.microsoft.com/office/drawing/2014/main" id="{57A21EFA-02E4-424A-8482-E379BFA9A9E0}"/>
                </a:ext>
              </a:extLst>
            </p:cNvPr>
            <p:cNvSpPr>
              <a:spLocks noChangeArrowheads="1"/>
            </p:cNvSpPr>
            <p:nvPr/>
          </p:nvSpPr>
          <p:spPr bwMode="auto">
            <a:xfrm>
              <a:off x="3347" y="1570"/>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08" name="Rectangle 128">
              <a:extLst>
                <a:ext uri="{FF2B5EF4-FFF2-40B4-BE49-F238E27FC236}">
                  <a16:creationId xmlns:a16="http://schemas.microsoft.com/office/drawing/2014/main" id="{B53AA282-5ED3-448D-A30C-11261EEC9BA0}"/>
                </a:ext>
              </a:extLst>
            </p:cNvPr>
            <p:cNvSpPr>
              <a:spLocks noChangeArrowheads="1"/>
            </p:cNvSpPr>
            <p:nvPr/>
          </p:nvSpPr>
          <p:spPr bwMode="auto">
            <a:xfrm>
              <a:off x="3347" y="1661"/>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09" name="Rectangle 129">
              <a:extLst>
                <a:ext uri="{FF2B5EF4-FFF2-40B4-BE49-F238E27FC236}">
                  <a16:creationId xmlns:a16="http://schemas.microsoft.com/office/drawing/2014/main" id="{47EEC0B4-03AE-4D39-97D5-2A916A7E061D}"/>
                </a:ext>
              </a:extLst>
            </p:cNvPr>
            <p:cNvSpPr>
              <a:spLocks noChangeArrowheads="1"/>
            </p:cNvSpPr>
            <p:nvPr/>
          </p:nvSpPr>
          <p:spPr bwMode="auto">
            <a:xfrm>
              <a:off x="3438" y="1661"/>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10" name="Rectangle 130">
              <a:extLst>
                <a:ext uri="{FF2B5EF4-FFF2-40B4-BE49-F238E27FC236}">
                  <a16:creationId xmlns:a16="http://schemas.microsoft.com/office/drawing/2014/main" id="{A74A4753-615F-47CB-AEC4-655CDF60735D}"/>
                </a:ext>
              </a:extLst>
            </p:cNvPr>
            <p:cNvSpPr>
              <a:spLocks noChangeArrowheads="1"/>
            </p:cNvSpPr>
            <p:nvPr/>
          </p:nvSpPr>
          <p:spPr bwMode="auto">
            <a:xfrm>
              <a:off x="3347"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11" name="Rectangle 131">
              <a:extLst>
                <a:ext uri="{FF2B5EF4-FFF2-40B4-BE49-F238E27FC236}">
                  <a16:creationId xmlns:a16="http://schemas.microsoft.com/office/drawing/2014/main" id="{DE8D463B-5493-4A5B-BC51-74D38CE93C27}"/>
                </a:ext>
              </a:extLst>
            </p:cNvPr>
            <p:cNvSpPr>
              <a:spLocks noChangeArrowheads="1"/>
            </p:cNvSpPr>
            <p:nvPr/>
          </p:nvSpPr>
          <p:spPr bwMode="auto">
            <a:xfrm>
              <a:off x="3438" y="175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12" name="Rectangle 132">
              <a:extLst>
                <a:ext uri="{FF2B5EF4-FFF2-40B4-BE49-F238E27FC236}">
                  <a16:creationId xmlns:a16="http://schemas.microsoft.com/office/drawing/2014/main" id="{F366D1E5-A604-4BC5-AE73-5E690C389851}"/>
                </a:ext>
              </a:extLst>
            </p:cNvPr>
            <p:cNvSpPr>
              <a:spLocks noChangeArrowheads="1"/>
            </p:cNvSpPr>
            <p:nvPr/>
          </p:nvSpPr>
          <p:spPr bwMode="auto">
            <a:xfrm>
              <a:off x="3075" y="184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13" name="Rectangle 133">
              <a:extLst>
                <a:ext uri="{FF2B5EF4-FFF2-40B4-BE49-F238E27FC236}">
                  <a16:creationId xmlns:a16="http://schemas.microsoft.com/office/drawing/2014/main" id="{8DF83AA2-DBDD-40C4-86B2-328932D259D4}"/>
                </a:ext>
              </a:extLst>
            </p:cNvPr>
            <p:cNvSpPr>
              <a:spLocks noChangeArrowheads="1"/>
            </p:cNvSpPr>
            <p:nvPr/>
          </p:nvSpPr>
          <p:spPr bwMode="auto">
            <a:xfrm>
              <a:off x="3347" y="184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14" name="Rectangle 134">
              <a:extLst>
                <a:ext uri="{FF2B5EF4-FFF2-40B4-BE49-F238E27FC236}">
                  <a16:creationId xmlns:a16="http://schemas.microsoft.com/office/drawing/2014/main" id="{3DA9C900-3EC5-4369-86C3-1800AFA53BD9}"/>
                </a:ext>
              </a:extLst>
            </p:cNvPr>
            <p:cNvSpPr>
              <a:spLocks noChangeArrowheads="1"/>
            </p:cNvSpPr>
            <p:nvPr/>
          </p:nvSpPr>
          <p:spPr bwMode="auto">
            <a:xfrm>
              <a:off x="3438" y="1842"/>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15" name="Rectangle 135">
              <a:extLst>
                <a:ext uri="{FF2B5EF4-FFF2-40B4-BE49-F238E27FC236}">
                  <a16:creationId xmlns:a16="http://schemas.microsoft.com/office/drawing/2014/main" id="{D9DC49DA-108C-4E96-9765-6E908A634F94}"/>
                </a:ext>
              </a:extLst>
            </p:cNvPr>
            <p:cNvSpPr>
              <a:spLocks noChangeArrowheads="1"/>
            </p:cNvSpPr>
            <p:nvPr/>
          </p:nvSpPr>
          <p:spPr bwMode="auto">
            <a:xfrm>
              <a:off x="3166"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16" name="Rectangle 136">
              <a:extLst>
                <a:ext uri="{FF2B5EF4-FFF2-40B4-BE49-F238E27FC236}">
                  <a16:creationId xmlns:a16="http://schemas.microsoft.com/office/drawing/2014/main" id="{48A01B75-A5C9-4AE3-B77C-C70F2408C392}"/>
                </a:ext>
              </a:extLst>
            </p:cNvPr>
            <p:cNvSpPr>
              <a:spLocks noChangeArrowheads="1"/>
            </p:cNvSpPr>
            <p:nvPr/>
          </p:nvSpPr>
          <p:spPr bwMode="auto">
            <a:xfrm>
              <a:off x="3256"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17" name="Rectangle 137">
              <a:extLst>
                <a:ext uri="{FF2B5EF4-FFF2-40B4-BE49-F238E27FC236}">
                  <a16:creationId xmlns:a16="http://schemas.microsoft.com/office/drawing/2014/main" id="{902C97B4-97A4-45A8-AAB7-7C2B6B4CFBA8}"/>
                </a:ext>
              </a:extLst>
            </p:cNvPr>
            <p:cNvSpPr>
              <a:spLocks noChangeArrowheads="1"/>
            </p:cNvSpPr>
            <p:nvPr/>
          </p:nvSpPr>
          <p:spPr bwMode="auto">
            <a:xfrm>
              <a:off x="3347" y="1933"/>
              <a:ext cx="91" cy="91"/>
            </a:xfrm>
            <a:prstGeom prst="rect">
              <a:avLst/>
            </a:prstGeom>
            <a:solidFill>
              <a:srgbClr val="FFFF00"/>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0618" name="Text Box 138">
            <a:extLst>
              <a:ext uri="{FF2B5EF4-FFF2-40B4-BE49-F238E27FC236}">
                <a16:creationId xmlns:a16="http://schemas.microsoft.com/office/drawing/2014/main" id="{961B559E-5980-4D6A-B160-EAE23A6CB7FD}"/>
              </a:ext>
            </a:extLst>
          </p:cNvPr>
          <p:cNvSpPr txBox="1">
            <a:spLocks noChangeArrowheads="1"/>
          </p:cNvSpPr>
          <p:nvPr/>
        </p:nvSpPr>
        <p:spPr bwMode="auto">
          <a:xfrm>
            <a:off x="2144713" y="1341438"/>
            <a:ext cx="4248150" cy="354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52000"/>
              </a:spcAft>
            </a:pPr>
            <a:r>
              <a:rPr lang="ja-JP" altLang="en-US" sz="3200">
                <a:solidFill>
                  <a:schemeClr val="bg1"/>
                </a:solidFill>
                <a:ea typeface="メイリオ" panose="020B0604030504040204" pitchFamily="50" charset="-128"/>
              </a:rPr>
              <a:t>値段が安い</a:t>
            </a:r>
          </a:p>
          <a:p>
            <a:pPr>
              <a:spcAft>
                <a:spcPct val="52000"/>
              </a:spcAft>
            </a:pPr>
            <a:r>
              <a:rPr lang="ja-JP" altLang="en-US" sz="3200">
                <a:solidFill>
                  <a:schemeClr val="bg1"/>
                </a:solidFill>
                <a:ea typeface="メイリオ" panose="020B0604030504040204" pitchFamily="50" charset="-128"/>
              </a:rPr>
              <a:t>スピードが速い</a:t>
            </a:r>
          </a:p>
          <a:p>
            <a:pPr>
              <a:spcAft>
                <a:spcPct val="52000"/>
              </a:spcAft>
            </a:pPr>
            <a:r>
              <a:rPr lang="ja-JP" altLang="en-US" sz="3200">
                <a:solidFill>
                  <a:schemeClr val="bg1"/>
                </a:solidFill>
                <a:ea typeface="メイリオ" panose="020B0604030504040204" pitchFamily="50" charset="-128"/>
              </a:rPr>
              <a:t>メンテナンスフリー　</a:t>
            </a:r>
          </a:p>
          <a:p>
            <a:pPr>
              <a:spcAft>
                <a:spcPct val="52000"/>
              </a:spcAft>
            </a:pPr>
            <a:r>
              <a:rPr lang="ja-JP" altLang="en-US" sz="3200">
                <a:solidFill>
                  <a:schemeClr val="bg1"/>
                </a:solidFill>
                <a:ea typeface="メイリオ" panose="020B0604030504040204" pitchFamily="50" charset="-128"/>
              </a:rPr>
              <a:t>デザインが美しい</a:t>
            </a:r>
          </a:p>
          <a:p>
            <a:pPr>
              <a:spcAft>
                <a:spcPct val="52000"/>
              </a:spcAft>
            </a:pPr>
            <a:r>
              <a:rPr lang="ja-JP" altLang="en-US" sz="3200">
                <a:solidFill>
                  <a:schemeClr val="bg1"/>
                </a:solidFill>
                <a:ea typeface="メイリオ" panose="020B0604030504040204" pitchFamily="50" charset="-128"/>
              </a:rPr>
              <a:t>３年保証付き</a:t>
            </a:r>
          </a:p>
        </p:txBody>
      </p:sp>
      <p:sp>
        <p:nvSpPr>
          <p:cNvPr id="20619" name="Rectangle 139" descr="横線 (反転)">
            <a:extLst>
              <a:ext uri="{FF2B5EF4-FFF2-40B4-BE49-F238E27FC236}">
                <a16:creationId xmlns:a16="http://schemas.microsoft.com/office/drawing/2014/main" id="{31B2F0CE-0571-44B5-BEEC-001E86735F09}"/>
              </a:ext>
            </a:extLst>
          </p:cNvPr>
          <p:cNvSpPr>
            <a:spLocks noChangeArrowheads="1"/>
          </p:cNvSpPr>
          <p:nvPr/>
        </p:nvSpPr>
        <p:spPr bwMode="auto">
          <a:xfrm>
            <a:off x="1281113" y="1052513"/>
            <a:ext cx="7343775" cy="4105275"/>
          </a:xfrm>
          <a:prstGeom prst="rect">
            <a:avLst/>
          </a:prstGeom>
          <a:pattFill prst="narHorz">
            <a:fgClr>
              <a:schemeClr val="accent1">
                <a:alpha val="39999"/>
              </a:schemeClr>
            </a:fgClr>
            <a:bgClr>
              <a:srgbClr val="E6F4F5">
                <a:alpha val="39999"/>
              </a:srgbClr>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50" name="AutoShape 50">
            <a:extLst>
              <a:ext uri="{FF2B5EF4-FFF2-40B4-BE49-F238E27FC236}">
                <a16:creationId xmlns:a16="http://schemas.microsoft.com/office/drawing/2014/main" id="{B793CFED-816D-46DB-897C-A707A8D2169C}"/>
              </a:ext>
            </a:extLst>
          </p:cNvPr>
          <p:cNvSpPr>
            <a:spLocks noChangeArrowheads="1"/>
          </p:cNvSpPr>
          <p:nvPr/>
        </p:nvSpPr>
        <p:spPr bwMode="auto">
          <a:xfrm>
            <a:off x="992188" y="836613"/>
            <a:ext cx="144462" cy="5472112"/>
          </a:xfrm>
          <a:prstGeom prst="roundRect">
            <a:avLst>
              <a:gd name="adj" fmla="val 50000"/>
            </a:avLst>
          </a:prstGeom>
          <a:gradFill rotWithShape="1">
            <a:gsLst>
              <a:gs pos="0">
                <a:srgbClr val="B2B2B2"/>
              </a:gs>
              <a:gs pos="50000">
                <a:srgbClr val="B2B2B2">
                  <a:gamma/>
                  <a:tint val="0"/>
                  <a:invGamma/>
                </a:srgbClr>
              </a:gs>
              <a:gs pos="100000">
                <a:srgbClr val="B2B2B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02" name="Rectangle 2">
            <a:extLst>
              <a:ext uri="{FF2B5EF4-FFF2-40B4-BE49-F238E27FC236}">
                <a16:creationId xmlns:a16="http://schemas.microsoft.com/office/drawing/2014/main" id="{AAF77E2A-7D55-468B-BB09-117EF6391105}"/>
              </a:ext>
            </a:extLst>
          </p:cNvPr>
          <p:cNvSpPr>
            <a:spLocks noGrp="1" noChangeArrowheads="1"/>
          </p:cNvSpPr>
          <p:nvPr>
            <p:ph type="title"/>
          </p:nvPr>
        </p:nvSpPr>
        <p:spPr>
          <a:noFill/>
          <a:ln/>
        </p:spPr>
        <p:txBody>
          <a:bodyPr/>
          <a:lstStyle/>
          <a:p>
            <a:r>
              <a:rPr lang="ja-JP" altLang="en-US"/>
              <a:t>ホワイトボード</a:t>
            </a:r>
          </a:p>
        </p:txBody>
      </p:sp>
      <p:grpSp>
        <p:nvGrpSpPr>
          <p:cNvPr id="25649" name="Group 49">
            <a:extLst>
              <a:ext uri="{FF2B5EF4-FFF2-40B4-BE49-F238E27FC236}">
                <a16:creationId xmlns:a16="http://schemas.microsoft.com/office/drawing/2014/main" id="{6220E184-053A-486A-AF7B-B84DD79FA52E}"/>
              </a:ext>
            </a:extLst>
          </p:cNvPr>
          <p:cNvGrpSpPr>
            <a:grpSpLocks/>
          </p:cNvGrpSpPr>
          <p:nvPr/>
        </p:nvGrpSpPr>
        <p:grpSpPr bwMode="auto">
          <a:xfrm>
            <a:off x="1065213" y="836613"/>
            <a:ext cx="7850187" cy="4729162"/>
            <a:chOff x="262" y="520"/>
            <a:chExt cx="5716" cy="3443"/>
          </a:xfrm>
        </p:grpSpPr>
        <p:sp>
          <p:nvSpPr>
            <p:cNvPr id="25604" name="Freeform 4">
              <a:extLst>
                <a:ext uri="{FF2B5EF4-FFF2-40B4-BE49-F238E27FC236}">
                  <a16:creationId xmlns:a16="http://schemas.microsoft.com/office/drawing/2014/main" id="{E6643702-A69E-4307-9DDE-2EE2A2142263}"/>
                </a:ext>
              </a:extLst>
            </p:cNvPr>
            <p:cNvSpPr>
              <a:spLocks/>
            </p:cNvSpPr>
            <p:nvPr/>
          </p:nvSpPr>
          <p:spPr bwMode="auto">
            <a:xfrm>
              <a:off x="262" y="3876"/>
              <a:ext cx="5716" cy="87"/>
            </a:xfrm>
            <a:custGeom>
              <a:avLst/>
              <a:gdLst>
                <a:gd name="T0" fmla="*/ 91 w 5761"/>
                <a:gd name="T1" fmla="*/ 91 h 91"/>
                <a:gd name="T2" fmla="*/ 5761 w 5761"/>
                <a:gd name="T3" fmla="*/ 91 h 91"/>
                <a:gd name="T4" fmla="*/ 5670 w 5761"/>
                <a:gd name="T5" fmla="*/ 0 h 91"/>
                <a:gd name="T6" fmla="*/ 0 w 5761"/>
                <a:gd name="T7" fmla="*/ 0 h 91"/>
                <a:gd name="T8" fmla="*/ 91 w 5761"/>
                <a:gd name="T9" fmla="*/ 91 h 91"/>
              </a:gdLst>
              <a:ahLst/>
              <a:cxnLst>
                <a:cxn ang="0">
                  <a:pos x="T0" y="T1"/>
                </a:cxn>
                <a:cxn ang="0">
                  <a:pos x="T2" y="T3"/>
                </a:cxn>
                <a:cxn ang="0">
                  <a:pos x="T4" y="T5"/>
                </a:cxn>
                <a:cxn ang="0">
                  <a:pos x="T6" y="T7"/>
                </a:cxn>
                <a:cxn ang="0">
                  <a:pos x="T8" y="T9"/>
                </a:cxn>
              </a:cxnLst>
              <a:rect l="0" t="0" r="r" b="b"/>
              <a:pathLst>
                <a:path w="5761" h="91">
                  <a:moveTo>
                    <a:pt x="91" y="91"/>
                  </a:moveTo>
                  <a:lnTo>
                    <a:pt x="5761" y="91"/>
                  </a:lnTo>
                  <a:lnTo>
                    <a:pt x="5670" y="0"/>
                  </a:lnTo>
                  <a:lnTo>
                    <a:pt x="0" y="0"/>
                  </a:lnTo>
                  <a:lnTo>
                    <a:pt x="91" y="91"/>
                  </a:lnTo>
                  <a:close/>
                </a:path>
              </a:pathLst>
            </a:custGeom>
            <a:gradFill rotWithShape="1">
              <a:gsLst>
                <a:gs pos="0">
                  <a:srgbClr val="5F5F5F"/>
                </a:gs>
                <a:gs pos="100000">
                  <a:srgbClr val="5F5F5F">
                    <a:gamma/>
                    <a:shade val="66667"/>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05" name="Freeform 5">
              <a:extLst>
                <a:ext uri="{FF2B5EF4-FFF2-40B4-BE49-F238E27FC236}">
                  <a16:creationId xmlns:a16="http://schemas.microsoft.com/office/drawing/2014/main" id="{0E434B2F-91F6-4DD8-92A4-9098BE5CF618}"/>
                </a:ext>
              </a:extLst>
            </p:cNvPr>
            <p:cNvSpPr>
              <a:spLocks/>
            </p:cNvSpPr>
            <p:nvPr/>
          </p:nvSpPr>
          <p:spPr bwMode="auto">
            <a:xfrm>
              <a:off x="5888" y="520"/>
              <a:ext cx="90" cy="3443"/>
            </a:xfrm>
            <a:custGeom>
              <a:avLst/>
              <a:gdLst>
                <a:gd name="T0" fmla="*/ 0 w 91"/>
                <a:gd name="T1" fmla="*/ 3493 h 3584"/>
                <a:gd name="T2" fmla="*/ 91 w 91"/>
                <a:gd name="T3" fmla="*/ 3584 h 3584"/>
                <a:gd name="T4" fmla="*/ 91 w 91"/>
                <a:gd name="T5" fmla="*/ 91 h 3584"/>
                <a:gd name="T6" fmla="*/ 0 w 91"/>
                <a:gd name="T7" fmla="*/ 0 h 3584"/>
                <a:gd name="T8" fmla="*/ 0 w 91"/>
                <a:gd name="T9" fmla="*/ 3493 h 3584"/>
              </a:gdLst>
              <a:ahLst/>
              <a:cxnLst>
                <a:cxn ang="0">
                  <a:pos x="T0" y="T1"/>
                </a:cxn>
                <a:cxn ang="0">
                  <a:pos x="T2" y="T3"/>
                </a:cxn>
                <a:cxn ang="0">
                  <a:pos x="T4" y="T5"/>
                </a:cxn>
                <a:cxn ang="0">
                  <a:pos x="T6" y="T7"/>
                </a:cxn>
                <a:cxn ang="0">
                  <a:pos x="T8" y="T9"/>
                </a:cxn>
              </a:cxnLst>
              <a:rect l="0" t="0" r="r" b="b"/>
              <a:pathLst>
                <a:path w="91" h="3584">
                  <a:moveTo>
                    <a:pt x="0" y="3493"/>
                  </a:moveTo>
                  <a:lnTo>
                    <a:pt x="91" y="3584"/>
                  </a:lnTo>
                  <a:lnTo>
                    <a:pt x="91" y="91"/>
                  </a:lnTo>
                  <a:lnTo>
                    <a:pt x="0" y="0"/>
                  </a:lnTo>
                  <a:lnTo>
                    <a:pt x="0" y="3493"/>
                  </a:lnTo>
                  <a:close/>
                </a:path>
              </a:pathLst>
            </a:custGeom>
            <a:gradFill rotWithShape="1">
              <a:gsLst>
                <a:gs pos="0">
                  <a:srgbClr val="B2B2B2">
                    <a:gamma/>
                    <a:shade val="46275"/>
                    <a:invGamma/>
                  </a:srgbClr>
                </a:gs>
                <a:gs pos="100000">
                  <a:srgbClr val="B2B2B2"/>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06" name="Rectangle 6">
              <a:extLst>
                <a:ext uri="{FF2B5EF4-FFF2-40B4-BE49-F238E27FC236}">
                  <a16:creationId xmlns:a16="http://schemas.microsoft.com/office/drawing/2014/main" id="{969A1F23-47DE-40DC-915B-77DB6E379388}"/>
                </a:ext>
              </a:extLst>
            </p:cNvPr>
            <p:cNvSpPr>
              <a:spLocks noChangeArrowheads="1"/>
            </p:cNvSpPr>
            <p:nvPr/>
          </p:nvSpPr>
          <p:spPr bwMode="auto">
            <a:xfrm>
              <a:off x="262" y="520"/>
              <a:ext cx="5626" cy="3356"/>
            </a:xfrm>
            <a:prstGeom prst="rect">
              <a:avLst/>
            </a:prstGeom>
            <a:gradFill rotWithShape="1">
              <a:gsLst>
                <a:gs pos="0">
                  <a:srgbClr val="B2B2B2"/>
                </a:gs>
                <a:gs pos="50000">
                  <a:srgbClr val="5F5F5F"/>
                </a:gs>
                <a:gs pos="100000">
                  <a:srgbClr val="B2B2B2"/>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07" name="Rectangle 7">
              <a:extLst>
                <a:ext uri="{FF2B5EF4-FFF2-40B4-BE49-F238E27FC236}">
                  <a16:creationId xmlns:a16="http://schemas.microsoft.com/office/drawing/2014/main" id="{F19A7B8B-284A-4EF1-85F8-A691EFE2C609}"/>
                </a:ext>
              </a:extLst>
            </p:cNvPr>
            <p:cNvSpPr>
              <a:spLocks noChangeArrowheads="1"/>
            </p:cNvSpPr>
            <p:nvPr/>
          </p:nvSpPr>
          <p:spPr bwMode="auto">
            <a:xfrm>
              <a:off x="352" y="607"/>
              <a:ext cx="5446" cy="31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08" name="Freeform 8">
              <a:extLst>
                <a:ext uri="{FF2B5EF4-FFF2-40B4-BE49-F238E27FC236}">
                  <a16:creationId xmlns:a16="http://schemas.microsoft.com/office/drawing/2014/main" id="{F02818D9-355D-4C37-84E1-5838CFA370B7}"/>
                </a:ext>
              </a:extLst>
            </p:cNvPr>
            <p:cNvSpPr>
              <a:spLocks/>
            </p:cNvSpPr>
            <p:nvPr/>
          </p:nvSpPr>
          <p:spPr bwMode="auto">
            <a:xfrm>
              <a:off x="352" y="607"/>
              <a:ext cx="5446" cy="3181"/>
            </a:xfrm>
            <a:custGeom>
              <a:avLst/>
              <a:gdLst>
                <a:gd name="T0" fmla="*/ 0 w 5489"/>
                <a:gd name="T1" fmla="*/ 3311 h 3311"/>
                <a:gd name="T2" fmla="*/ 0 w 5489"/>
                <a:gd name="T3" fmla="*/ 0 h 3311"/>
                <a:gd name="T4" fmla="*/ 5489 w 5489"/>
                <a:gd name="T5" fmla="*/ 0 h 3311"/>
              </a:gdLst>
              <a:ahLst/>
              <a:cxnLst>
                <a:cxn ang="0">
                  <a:pos x="T0" y="T1"/>
                </a:cxn>
                <a:cxn ang="0">
                  <a:pos x="T2" y="T3"/>
                </a:cxn>
                <a:cxn ang="0">
                  <a:pos x="T4" y="T5"/>
                </a:cxn>
              </a:cxnLst>
              <a:rect l="0" t="0" r="r" b="b"/>
              <a:pathLst>
                <a:path w="5489" h="3311">
                  <a:moveTo>
                    <a:pt x="0" y="3311"/>
                  </a:moveTo>
                  <a:lnTo>
                    <a:pt x="0" y="0"/>
                  </a:lnTo>
                  <a:lnTo>
                    <a:pt x="5489" y="0"/>
                  </a:lnTo>
                </a:path>
              </a:pathLst>
            </a:custGeom>
            <a:noFill/>
            <a:ln w="25400">
              <a:solidFill>
                <a:srgbClr val="3333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5651" name="AutoShape 51">
            <a:extLst>
              <a:ext uri="{FF2B5EF4-FFF2-40B4-BE49-F238E27FC236}">
                <a16:creationId xmlns:a16="http://schemas.microsoft.com/office/drawing/2014/main" id="{7183D1C9-6B90-4430-98A9-1981570C8FF8}"/>
              </a:ext>
            </a:extLst>
          </p:cNvPr>
          <p:cNvSpPr>
            <a:spLocks noChangeArrowheads="1"/>
          </p:cNvSpPr>
          <p:nvPr/>
        </p:nvSpPr>
        <p:spPr bwMode="auto">
          <a:xfrm>
            <a:off x="8840788" y="836613"/>
            <a:ext cx="144462" cy="5472112"/>
          </a:xfrm>
          <a:prstGeom prst="roundRect">
            <a:avLst>
              <a:gd name="adj" fmla="val 50000"/>
            </a:avLst>
          </a:prstGeom>
          <a:gradFill rotWithShape="1">
            <a:gsLst>
              <a:gs pos="0">
                <a:srgbClr val="B2B2B2"/>
              </a:gs>
              <a:gs pos="50000">
                <a:srgbClr val="B2B2B2">
                  <a:gamma/>
                  <a:tint val="0"/>
                  <a:invGamma/>
                </a:srgbClr>
              </a:gs>
              <a:gs pos="100000">
                <a:srgbClr val="B2B2B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52" name="Text Box 52">
            <a:extLst>
              <a:ext uri="{FF2B5EF4-FFF2-40B4-BE49-F238E27FC236}">
                <a16:creationId xmlns:a16="http://schemas.microsoft.com/office/drawing/2014/main" id="{A7139D59-70BD-4900-A214-DF55E451DA35}"/>
              </a:ext>
            </a:extLst>
          </p:cNvPr>
          <p:cNvSpPr txBox="1">
            <a:spLocks noChangeArrowheads="1"/>
          </p:cNvSpPr>
          <p:nvPr/>
        </p:nvSpPr>
        <p:spPr bwMode="auto">
          <a:xfrm>
            <a:off x="1497013" y="1239838"/>
            <a:ext cx="1250950" cy="308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50000"/>
              </a:spcAft>
            </a:pPr>
            <a:r>
              <a:rPr lang="ja-JP" altLang="en-US" sz="2800" b="1">
                <a:solidFill>
                  <a:srgbClr val="FF0000"/>
                </a:solidFill>
                <a:ea typeface="メイリオ" panose="020B0604030504040204" pitchFamily="50" charset="-128"/>
              </a:rPr>
              <a:t>その１</a:t>
            </a:r>
          </a:p>
          <a:p>
            <a:pPr>
              <a:spcAft>
                <a:spcPct val="50000"/>
              </a:spcAft>
            </a:pPr>
            <a:r>
              <a:rPr lang="ja-JP" altLang="en-US" sz="2800" b="1">
                <a:solidFill>
                  <a:srgbClr val="FF0000"/>
                </a:solidFill>
                <a:ea typeface="メイリオ" panose="020B0604030504040204" pitchFamily="50" charset="-128"/>
              </a:rPr>
              <a:t>その２</a:t>
            </a:r>
          </a:p>
          <a:p>
            <a:pPr>
              <a:spcAft>
                <a:spcPct val="50000"/>
              </a:spcAft>
            </a:pPr>
            <a:r>
              <a:rPr lang="ja-JP" altLang="en-US" sz="2800" b="1">
                <a:solidFill>
                  <a:srgbClr val="FF0000"/>
                </a:solidFill>
                <a:ea typeface="メイリオ" panose="020B0604030504040204" pitchFamily="50" charset="-128"/>
              </a:rPr>
              <a:t>その３</a:t>
            </a:r>
          </a:p>
          <a:p>
            <a:pPr>
              <a:spcAft>
                <a:spcPct val="50000"/>
              </a:spcAft>
            </a:pPr>
            <a:r>
              <a:rPr lang="ja-JP" altLang="en-US" sz="2800" b="1">
                <a:solidFill>
                  <a:srgbClr val="FF0000"/>
                </a:solidFill>
                <a:ea typeface="メイリオ" panose="020B0604030504040204" pitchFamily="50" charset="-128"/>
              </a:rPr>
              <a:t>その４</a:t>
            </a:r>
          </a:p>
          <a:p>
            <a:pPr>
              <a:spcAft>
                <a:spcPct val="50000"/>
              </a:spcAft>
            </a:pPr>
            <a:r>
              <a:rPr lang="ja-JP" altLang="en-US" sz="2800" b="1">
                <a:solidFill>
                  <a:srgbClr val="FF0000"/>
                </a:solidFill>
                <a:ea typeface="メイリオ" panose="020B0604030504040204" pitchFamily="50" charset="-128"/>
              </a:rPr>
              <a:t>その５</a:t>
            </a:r>
          </a:p>
        </p:txBody>
      </p:sp>
      <p:sp>
        <p:nvSpPr>
          <p:cNvPr id="25654" name="Text Box 54">
            <a:extLst>
              <a:ext uri="{FF2B5EF4-FFF2-40B4-BE49-F238E27FC236}">
                <a16:creationId xmlns:a16="http://schemas.microsoft.com/office/drawing/2014/main" id="{D87DB792-9B50-414F-9592-2EC84988C096}"/>
              </a:ext>
            </a:extLst>
          </p:cNvPr>
          <p:cNvSpPr txBox="1">
            <a:spLocks noChangeArrowheads="1"/>
          </p:cNvSpPr>
          <p:nvPr/>
        </p:nvSpPr>
        <p:spPr bwMode="auto">
          <a:xfrm>
            <a:off x="2792413" y="1281113"/>
            <a:ext cx="5162550" cy="308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50000"/>
              </a:spcAft>
            </a:pPr>
            <a:r>
              <a:rPr lang="ja-JP" altLang="en-US" sz="2800" b="1">
                <a:solidFill>
                  <a:srgbClr val="3333FF"/>
                </a:solidFill>
                <a:ea typeface="メイリオ" panose="020B0604030504040204" pitchFamily="50" charset="-128"/>
              </a:rPr>
              <a:t>説明説明説明説明説明説明説明</a:t>
            </a:r>
          </a:p>
          <a:p>
            <a:pPr>
              <a:spcAft>
                <a:spcPct val="50000"/>
              </a:spcAft>
            </a:pPr>
            <a:r>
              <a:rPr lang="ja-JP" altLang="en-US" sz="2800" b="1">
                <a:solidFill>
                  <a:srgbClr val="3333FF"/>
                </a:solidFill>
                <a:ea typeface="メイリオ" panose="020B0604030504040204" pitchFamily="50" charset="-128"/>
              </a:rPr>
              <a:t>説明説明説明説明説明説明説明</a:t>
            </a:r>
          </a:p>
          <a:p>
            <a:pPr>
              <a:spcAft>
                <a:spcPct val="50000"/>
              </a:spcAft>
            </a:pPr>
            <a:r>
              <a:rPr lang="ja-JP" altLang="en-US" sz="2800" b="1">
                <a:solidFill>
                  <a:srgbClr val="3333FF"/>
                </a:solidFill>
                <a:ea typeface="メイリオ" panose="020B0604030504040204" pitchFamily="50" charset="-128"/>
              </a:rPr>
              <a:t>説明説明説明説明説明説明説明</a:t>
            </a:r>
          </a:p>
          <a:p>
            <a:pPr>
              <a:spcAft>
                <a:spcPct val="50000"/>
              </a:spcAft>
            </a:pPr>
            <a:r>
              <a:rPr lang="ja-JP" altLang="en-US" sz="2800" b="1">
                <a:solidFill>
                  <a:srgbClr val="3333FF"/>
                </a:solidFill>
                <a:ea typeface="メイリオ" panose="020B0604030504040204" pitchFamily="50" charset="-128"/>
              </a:rPr>
              <a:t>説明説明説明説明説明説明説明</a:t>
            </a:r>
          </a:p>
          <a:p>
            <a:pPr>
              <a:spcAft>
                <a:spcPct val="50000"/>
              </a:spcAft>
            </a:pPr>
            <a:r>
              <a:rPr lang="ja-JP" altLang="en-US" sz="2800" b="1">
                <a:solidFill>
                  <a:srgbClr val="3333FF"/>
                </a:solidFill>
                <a:ea typeface="メイリオ" panose="020B0604030504040204" pitchFamily="50" charset="-128"/>
              </a:rPr>
              <a:t>説明説明説明説明説明説明説明</a:t>
            </a:r>
          </a:p>
        </p:txBody>
      </p:sp>
      <p:grpSp>
        <p:nvGrpSpPr>
          <p:cNvPr id="25655" name="Group 55">
            <a:extLst>
              <a:ext uri="{FF2B5EF4-FFF2-40B4-BE49-F238E27FC236}">
                <a16:creationId xmlns:a16="http://schemas.microsoft.com/office/drawing/2014/main" id="{61EA7F89-817C-4A4F-ACD8-BCD48E0530CC}"/>
              </a:ext>
            </a:extLst>
          </p:cNvPr>
          <p:cNvGrpSpPr>
            <a:grpSpLocks/>
          </p:cNvGrpSpPr>
          <p:nvPr/>
        </p:nvGrpSpPr>
        <p:grpSpPr bwMode="auto">
          <a:xfrm rot="-2700000">
            <a:off x="7905750" y="4652963"/>
            <a:ext cx="204788" cy="646112"/>
            <a:chOff x="2213" y="2432"/>
            <a:chExt cx="317" cy="998"/>
          </a:xfrm>
        </p:grpSpPr>
        <p:sp>
          <p:nvSpPr>
            <p:cNvPr id="25656" name="AutoShape 56">
              <a:extLst>
                <a:ext uri="{FF2B5EF4-FFF2-40B4-BE49-F238E27FC236}">
                  <a16:creationId xmlns:a16="http://schemas.microsoft.com/office/drawing/2014/main" id="{277A9363-6575-46CB-89E4-80F699D25217}"/>
                </a:ext>
              </a:extLst>
            </p:cNvPr>
            <p:cNvSpPr>
              <a:spLocks noChangeArrowheads="1"/>
            </p:cNvSpPr>
            <p:nvPr/>
          </p:nvSpPr>
          <p:spPr bwMode="auto">
            <a:xfrm>
              <a:off x="2213" y="2568"/>
              <a:ext cx="317" cy="862"/>
            </a:xfrm>
            <a:prstGeom prst="roundRect">
              <a:avLst>
                <a:gd name="adj" fmla="val 50000"/>
              </a:avLst>
            </a:prstGeom>
            <a:gradFill rotWithShape="1">
              <a:gsLst>
                <a:gs pos="0">
                  <a:srgbClr val="B2B2B2"/>
                </a:gs>
                <a:gs pos="50000">
                  <a:srgbClr val="B2B2B2">
                    <a:gamma/>
                    <a:tint val="44314"/>
                    <a:invGamma/>
                  </a:srgbClr>
                </a:gs>
                <a:gs pos="100000">
                  <a:srgbClr val="B2B2B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57" name="AutoShape 57">
              <a:extLst>
                <a:ext uri="{FF2B5EF4-FFF2-40B4-BE49-F238E27FC236}">
                  <a16:creationId xmlns:a16="http://schemas.microsoft.com/office/drawing/2014/main" id="{AD404C8C-4C59-4B44-AD3C-CE96F4988D7C}"/>
                </a:ext>
              </a:extLst>
            </p:cNvPr>
            <p:cNvSpPr>
              <a:spLocks noChangeArrowheads="1"/>
            </p:cNvSpPr>
            <p:nvPr/>
          </p:nvSpPr>
          <p:spPr bwMode="auto">
            <a:xfrm>
              <a:off x="2213" y="2578"/>
              <a:ext cx="317" cy="408"/>
            </a:xfrm>
            <a:prstGeom prst="roundRect">
              <a:avLst>
                <a:gd name="adj" fmla="val 50000"/>
              </a:avLst>
            </a:prstGeom>
            <a:solidFill>
              <a:srgbClr val="808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58" name="AutoShape 58">
              <a:extLst>
                <a:ext uri="{FF2B5EF4-FFF2-40B4-BE49-F238E27FC236}">
                  <a16:creationId xmlns:a16="http://schemas.microsoft.com/office/drawing/2014/main" id="{AE8E488A-064B-4E4D-A419-4096AEA78E33}"/>
                </a:ext>
              </a:extLst>
            </p:cNvPr>
            <p:cNvSpPr>
              <a:spLocks noChangeArrowheads="1"/>
            </p:cNvSpPr>
            <p:nvPr/>
          </p:nvSpPr>
          <p:spPr bwMode="auto">
            <a:xfrm>
              <a:off x="2213" y="2568"/>
              <a:ext cx="317" cy="408"/>
            </a:xfrm>
            <a:prstGeom prst="roundRect">
              <a:avLst>
                <a:gd name="adj" fmla="val 50000"/>
              </a:avLst>
            </a:prstGeom>
            <a:gradFill rotWithShape="1">
              <a:gsLst>
                <a:gs pos="0">
                  <a:srgbClr val="3333FF"/>
                </a:gs>
                <a:gs pos="50000">
                  <a:srgbClr val="3333FF">
                    <a:gamma/>
                    <a:tint val="44314"/>
                    <a:invGamma/>
                  </a:srgbClr>
                </a:gs>
                <a:gs pos="100000">
                  <a:srgbClr val="3333FF"/>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59" name="AutoShape 59">
              <a:extLst>
                <a:ext uri="{FF2B5EF4-FFF2-40B4-BE49-F238E27FC236}">
                  <a16:creationId xmlns:a16="http://schemas.microsoft.com/office/drawing/2014/main" id="{3A846F4E-BE9A-4AD7-9D2C-AE87FFE5A7B3}"/>
                </a:ext>
              </a:extLst>
            </p:cNvPr>
            <p:cNvSpPr>
              <a:spLocks noChangeArrowheads="1"/>
            </p:cNvSpPr>
            <p:nvPr/>
          </p:nvSpPr>
          <p:spPr bwMode="auto">
            <a:xfrm>
              <a:off x="2255" y="2432"/>
              <a:ext cx="234" cy="363"/>
            </a:xfrm>
            <a:prstGeom prst="roundRect">
              <a:avLst>
                <a:gd name="adj" fmla="val 50000"/>
              </a:avLst>
            </a:prstGeom>
            <a:gradFill rotWithShape="1">
              <a:gsLst>
                <a:gs pos="0">
                  <a:srgbClr val="3333FF"/>
                </a:gs>
                <a:gs pos="50000">
                  <a:srgbClr val="3333FF">
                    <a:gamma/>
                    <a:tint val="44314"/>
                    <a:invGamma/>
                  </a:srgbClr>
                </a:gs>
                <a:gs pos="100000">
                  <a:srgbClr val="3333FF"/>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60" name="AutoShape 60">
              <a:extLst>
                <a:ext uri="{FF2B5EF4-FFF2-40B4-BE49-F238E27FC236}">
                  <a16:creationId xmlns:a16="http://schemas.microsoft.com/office/drawing/2014/main" id="{22C6DFB6-B6D8-4588-B2F3-6E23BA6FDEC5}"/>
                </a:ext>
              </a:extLst>
            </p:cNvPr>
            <p:cNvSpPr>
              <a:spLocks noChangeArrowheads="1"/>
            </p:cNvSpPr>
            <p:nvPr/>
          </p:nvSpPr>
          <p:spPr bwMode="auto">
            <a:xfrm>
              <a:off x="2349" y="2568"/>
              <a:ext cx="45" cy="227"/>
            </a:xfrm>
            <a:prstGeom prst="roundRect">
              <a:avLst>
                <a:gd name="adj" fmla="val 50000"/>
              </a:avLst>
            </a:prstGeom>
            <a:gradFill rotWithShape="1">
              <a:gsLst>
                <a:gs pos="0">
                  <a:srgbClr val="3333FF">
                    <a:gamma/>
                    <a:tint val="44314"/>
                    <a:invGamma/>
                  </a:srgbClr>
                </a:gs>
                <a:gs pos="50000">
                  <a:srgbClr val="3333FF"/>
                </a:gs>
                <a:gs pos="100000">
                  <a:srgbClr val="3333FF">
                    <a:gamma/>
                    <a:tint val="44314"/>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61" name="AutoShape 61">
              <a:extLst>
                <a:ext uri="{FF2B5EF4-FFF2-40B4-BE49-F238E27FC236}">
                  <a16:creationId xmlns:a16="http://schemas.microsoft.com/office/drawing/2014/main" id="{DC16AA80-A5A1-4AD6-8AAF-B6F509657E2F}"/>
                </a:ext>
              </a:extLst>
            </p:cNvPr>
            <p:cNvSpPr>
              <a:spLocks noChangeArrowheads="1"/>
            </p:cNvSpPr>
            <p:nvPr/>
          </p:nvSpPr>
          <p:spPr bwMode="auto">
            <a:xfrm>
              <a:off x="2269" y="2548"/>
              <a:ext cx="34" cy="199"/>
            </a:xfrm>
            <a:prstGeom prst="roundRect">
              <a:avLst>
                <a:gd name="adj" fmla="val 50000"/>
              </a:avLst>
            </a:prstGeom>
            <a:gradFill rotWithShape="1">
              <a:gsLst>
                <a:gs pos="0">
                  <a:srgbClr val="3333FF">
                    <a:gamma/>
                    <a:tint val="44314"/>
                    <a:invGamma/>
                  </a:srgbClr>
                </a:gs>
                <a:gs pos="50000">
                  <a:srgbClr val="3333FF"/>
                </a:gs>
                <a:gs pos="100000">
                  <a:srgbClr val="3333FF">
                    <a:gamma/>
                    <a:tint val="44314"/>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62" name="AutoShape 62">
              <a:extLst>
                <a:ext uri="{FF2B5EF4-FFF2-40B4-BE49-F238E27FC236}">
                  <a16:creationId xmlns:a16="http://schemas.microsoft.com/office/drawing/2014/main" id="{FF18975F-D108-4E50-AE03-6BEDBF131761}"/>
                </a:ext>
              </a:extLst>
            </p:cNvPr>
            <p:cNvSpPr>
              <a:spLocks noChangeArrowheads="1"/>
            </p:cNvSpPr>
            <p:nvPr/>
          </p:nvSpPr>
          <p:spPr bwMode="auto">
            <a:xfrm>
              <a:off x="2437" y="2546"/>
              <a:ext cx="34" cy="199"/>
            </a:xfrm>
            <a:prstGeom prst="roundRect">
              <a:avLst>
                <a:gd name="adj" fmla="val 50000"/>
              </a:avLst>
            </a:prstGeom>
            <a:gradFill rotWithShape="1">
              <a:gsLst>
                <a:gs pos="0">
                  <a:srgbClr val="3333FF">
                    <a:gamma/>
                    <a:tint val="44314"/>
                    <a:invGamma/>
                  </a:srgbClr>
                </a:gs>
                <a:gs pos="50000">
                  <a:srgbClr val="3333FF"/>
                </a:gs>
                <a:gs pos="100000">
                  <a:srgbClr val="3333FF">
                    <a:gamma/>
                    <a:tint val="44314"/>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63" name="Oval 63">
              <a:extLst>
                <a:ext uri="{FF2B5EF4-FFF2-40B4-BE49-F238E27FC236}">
                  <a16:creationId xmlns:a16="http://schemas.microsoft.com/office/drawing/2014/main" id="{63B7B83F-6571-46BC-80EC-75A6A19A0BA8}"/>
                </a:ext>
              </a:extLst>
            </p:cNvPr>
            <p:cNvSpPr>
              <a:spLocks noChangeArrowheads="1"/>
            </p:cNvSpPr>
            <p:nvPr/>
          </p:nvSpPr>
          <p:spPr bwMode="auto">
            <a:xfrm>
              <a:off x="2280" y="2432"/>
              <a:ext cx="182" cy="136"/>
            </a:xfrm>
            <a:prstGeom prst="ellipse">
              <a:avLst/>
            </a:prstGeom>
            <a:gradFill rotWithShape="1">
              <a:gsLst>
                <a:gs pos="0">
                  <a:srgbClr val="3333FF">
                    <a:alpha val="89999"/>
                  </a:srgbClr>
                </a:gs>
                <a:gs pos="100000">
                  <a:srgbClr val="3333FF">
                    <a:gamma/>
                    <a:tint val="44314"/>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5664" name="Group 64">
              <a:extLst>
                <a:ext uri="{FF2B5EF4-FFF2-40B4-BE49-F238E27FC236}">
                  <a16:creationId xmlns:a16="http://schemas.microsoft.com/office/drawing/2014/main" id="{9B5C51D9-0005-42C5-A6FE-E42D4E6F3EC1}"/>
                </a:ext>
              </a:extLst>
            </p:cNvPr>
            <p:cNvGrpSpPr>
              <a:grpSpLocks/>
            </p:cNvGrpSpPr>
            <p:nvPr/>
          </p:nvGrpSpPr>
          <p:grpSpPr bwMode="auto">
            <a:xfrm>
              <a:off x="2230" y="2958"/>
              <a:ext cx="281" cy="409"/>
              <a:chOff x="1986" y="2976"/>
              <a:chExt cx="1179" cy="409"/>
            </a:xfrm>
          </p:grpSpPr>
          <p:sp>
            <p:nvSpPr>
              <p:cNvPr id="25665" name="AutoShape 65">
                <a:extLst>
                  <a:ext uri="{FF2B5EF4-FFF2-40B4-BE49-F238E27FC236}">
                    <a16:creationId xmlns:a16="http://schemas.microsoft.com/office/drawing/2014/main" id="{B97D1982-3EE4-4414-B427-1A424B56A2DE}"/>
                  </a:ext>
                </a:extLst>
              </p:cNvPr>
              <p:cNvSpPr>
                <a:spLocks noChangeArrowheads="1"/>
              </p:cNvSpPr>
              <p:nvPr/>
            </p:nvSpPr>
            <p:spPr bwMode="auto">
              <a:xfrm>
                <a:off x="2553" y="3022"/>
                <a:ext cx="45" cy="363"/>
              </a:xfrm>
              <a:prstGeom prst="roundRect">
                <a:avLst>
                  <a:gd name="adj" fmla="val 50000"/>
                </a:avLst>
              </a:prstGeom>
              <a:solidFill>
                <a:srgbClr val="3333FF">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66" name="AutoShape 66">
                <a:extLst>
                  <a:ext uri="{FF2B5EF4-FFF2-40B4-BE49-F238E27FC236}">
                    <a16:creationId xmlns:a16="http://schemas.microsoft.com/office/drawing/2014/main" id="{095A0D59-DAFD-4566-9645-D999623D9A0E}"/>
                  </a:ext>
                </a:extLst>
              </p:cNvPr>
              <p:cNvSpPr>
                <a:spLocks noChangeArrowheads="1"/>
              </p:cNvSpPr>
              <p:nvPr/>
            </p:nvSpPr>
            <p:spPr bwMode="auto">
              <a:xfrm>
                <a:off x="3120" y="2976"/>
                <a:ext cx="45" cy="363"/>
              </a:xfrm>
              <a:prstGeom prst="roundRect">
                <a:avLst>
                  <a:gd name="adj" fmla="val 50000"/>
                </a:avLst>
              </a:prstGeom>
              <a:solidFill>
                <a:srgbClr val="3333FF">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67" name="AutoShape 67">
                <a:extLst>
                  <a:ext uri="{FF2B5EF4-FFF2-40B4-BE49-F238E27FC236}">
                    <a16:creationId xmlns:a16="http://schemas.microsoft.com/office/drawing/2014/main" id="{6E36D672-B139-46B4-A260-FDCF71A3AFEC}"/>
                  </a:ext>
                </a:extLst>
              </p:cNvPr>
              <p:cNvSpPr>
                <a:spLocks noChangeArrowheads="1"/>
              </p:cNvSpPr>
              <p:nvPr/>
            </p:nvSpPr>
            <p:spPr bwMode="auto">
              <a:xfrm>
                <a:off x="1986" y="2976"/>
                <a:ext cx="45" cy="363"/>
              </a:xfrm>
              <a:prstGeom prst="roundRect">
                <a:avLst>
                  <a:gd name="adj" fmla="val 50000"/>
                </a:avLst>
              </a:prstGeom>
              <a:solidFill>
                <a:srgbClr val="3333FF">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25668" name="Group 68">
            <a:extLst>
              <a:ext uri="{FF2B5EF4-FFF2-40B4-BE49-F238E27FC236}">
                <a16:creationId xmlns:a16="http://schemas.microsoft.com/office/drawing/2014/main" id="{F61CD5F6-6515-4133-BD48-2568BBF94A6C}"/>
              </a:ext>
            </a:extLst>
          </p:cNvPr>
          <p:cNvGrpSpPr>
            <a:grpSpLocks/>
          </p:cNvGrpSpPr>
          <p:nvPr/>
        </p:nvGrpSpPr>
        <p:grpSpPr bwMode="auto">
          <a:xfrm rot="-2700000">
            <a:off x="8193088" y="4579938"/>
            <a:ext cx="204787" cy="647700"/>
            <a:chOff x="2621" y="2432"/>
            <a:chExt cx="317" cy="998"/>
          </a:xfrm>
        </p:grpSpPr>
        <p:sp>
          <p:nvSpPr>
            <p:cNvPr id="25669" name="AutoShape 69">
              <a:extLst>
                <a:ext uri="{FF2B5EF4-FFF2-40B4-BE49-F238E27FC236}">
                  <a16:creationId xmlns:a16="http://schemas.microsoft.com/office/drawing/2014/main" id="{1AC92D49-00EA-4391-9509-7614F1E46654}"/>
                </a:ext>
              </a:extLst>
            </p:cNvPr>
            <p:cNvSpPr>
              <a:spLocks noChangeArrowheads="1"/>
            </p:cNvSpPr>
            <p:nvPr/>
          </p:nvSpPr>
          <p:spPr bwMode="auto">
            <a:xfrm>
              <a:off x="2621" y="2568"/>
              <a:ext cx="317" cy="862"/>
            </a:xfrm>
            <a:prstGeom prst="roundRect">
              <a:avLst>
                <a:gd name="adj" fmla="val 50000"/>
              </a:avLst>
            </a:prstGeom>
            <a:gradFill rotWithShape="1">
              <a:gsLst>
                <a:gs pos="0">
                  <a:srgbClr val="B2B2B2"/>
                </a:gs>
                <a:gs pos="50000">
                  <a:srgbClr val="B2B2B2">
                    <a:gamma/>
                    <a:tint val="44314"/>
                    <a:invGamma/>
                  </a:srgbClr>
                </a:gs>
                <a:gs pos="100000">
                  <a:srgbClr val="B2B2B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70" name="AutoShape 70">
              <a:extLst>
                <a:ext uri="{FF2B5EF4-FFF2-40B4-BE49-F238E27FC236}">
                  <a16:creationId xmlns:a16="http://schemas.microsoft.com/office/drawing/2014/main" id="{E65450CB-21E2-44FF-A731-B39B2B054D1E}"/>
                </a:ext>
              </a:extLst>
            </p:cNvPr>
            <p:cNvSpPr>
              <a:spLocks noChangeArrowheads="1"/>
            </p:cNvSpPr>
            <p:nvPr/>
          </p:nvSpPr>
          <p:spPr bwMode="auto">
            <a:xfrm>
              <a:off x="2621" y="2578"/>
              <a:ext cx="317" cy="408"/>
            </a:xfrm>
            <a:prstGeom prst="roundRect">
              <a:avLst>
                <a:gd name="adj" fmla="val 50000"/>
              </a:avLst>
            </a:prstGeom>
            <a:solidFill>
              <a:srgbClr val="808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71" name="AutoShape 71">
              <a:extLst>
                <a:ext uri="{FF2B5EF4-FFF2-40B4-BE49-F238E27FC236}">
                  <a16:creationId xmlns:a16="http://schemas.microsoft.com/office/drawing/2014/main" id="{A494D7E6-37D2-47B5-BA95-C79C78EE5AD8}"/>
                </a:ext>
              </a:extLst>
            </p:cNvPr>
            <p:cNvSpPr>
              <a:spLocks noChangeArrowheads="1"/>
            </p:cNvSpPr>
            <p:nvPr/>
          </p:nvSpPr>
          <p:spPr bwMode="auto">
            <a:xfrm>
              <a:off x="2621" y="2568"/>
              <a:ext cx="317" cy="408"/>
            </a:xfrm>
            <a:prstGeom prst="roundRect">
              <a:avLst>
                <a:gd name="adj" fmla="val 50000"/>
              </a:avLst>
            </a:prstGeom>
            <a:gradFill rotWithShape="1">
              <a:gsLst>
                <a:gs pos="0">
                  <a:srgbClr val="FF0000"/>
                </a:gs>
                <a:gs pos="50000">
                  <a:srgbClr val="FF0000">
                    <a:gamma/>
                    <a:tint val="44314"/>
                    <a:invGamma/>
                  </a:srgbClr>
                </a:gs>
                <a:gs pos="100000">
                  <a:srgbClr val="FF000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72" name="AutoShape 72">
              <a:extLst>
                <a:ext uri="{FF2B5EF4-FFF2-40B4-BE49-F238E27FC236}">
                  <a16:creationId xmlns:a16="http://schemas.microsoft.com/office/drawing/2014/main" id="{DBB9147E-865E-4CB9-BE02-148B633B1477}"/>
                </a:ext>
              </a:extLst>
            </p:cNvPr>
            <p:cNvSpPr>
              <a:spLocks noChangeArrowheads="1"/>
            </p:cNvSpPr>
            <p:nvPr/>
          </p:nvSpPr>
          <p:spPr bwMode="auto">
            <a:xfrm>
              <a:off x="2663" y="2432"/>
              <a:ext cx="234" cy="363"/>
            </a:xfrm>
            <a:prstGeom prst="roundRect">
              <a:avLst>
                <a:gd name="adj" fmla="val 50000"/>
              </a:avLst>
            </a:prstGeom>
            <a:gradFill rotWithShape="1">
              <a:gsLst>
                <a:gs pos="0">
                  <a:srgbClr val="FF0000"/>
                </a:gs>
                <a:gs pos="50000">
                  <a:srgbClr val="FF0000">
                    <a:gamma/>
                    <a:tint val="44314"/>
                    <a:invGamma/>
                  </a:srgbClr>
                </a:gs>
                <a:gs pos="100000">
                  <a:srgbClr val="FF000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73" name="AutoShape 73">
              <a:extLst>
                <a:ext uri="{FF2B5EF4-FFF2-40B4-BE49-F238E27FC236}">
                  <a16:creationId xmlns:a16="http://schemas.microsoft.com/office/drawing/2014/main" id="{5A474058-5155-4843-BBA0-CF1AA3960989}"/>
                </a:ext>
              </a:extLst>
            </p:cNvPr>
            <p:cNvSpPr>
              <a:spLocks noChangeArrowheads="1"/>
            </p:cNvSpPr>
            <p:nvPr/>
          </p:nvSpPr>
          <p:spPr bwMode="auto">
            <a:xfrm>
              <a:off x="2757" y="2568"/>
              <a:ext cx="45" cy="227"/>
            </a:xfrm>
            <a:prstGeom prst="roundRect">
              <a:avLst>
                <a:gd name="adj" fmla="val 50000"/>
              </a:avLst>
            </a:prstGeom>
            <a:gradFill rotWithShape="1">
              <a:gsLst>
                <a:gs pos="0">
                  <a:srgbClr val="FF0000">
                    <a:gamma/>
                    <a:tint val="44314"/>
                    <a:invGamma/>
                  </a:srgbClr>
                </a:gs>
                <a:gs pos="50000">
                  <a:srgbClr val="FF0000"/>
                </a:gs>
                <a:gs pos="100000">
                  <a:srgbClr val="FF0000">
                    <a:gamma/>
                    <a:tint val="44314"/>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74" name="AutoShape 74">
              <a:extLst>
                <a:ext uri="{FF2B5EF4-FFF2-40B4-BE49-F238E27FC236}">
                  <a16:creationId xmlns:a16="http://schemas.microsoft.com/office/drawing/2014/main" id="{BF99C97E-D3BB-412D-AFB9-84D0054638E8}"/>
                </a:ext>
              </a:extLst>
            </p:cNvPr>
            <p:cNvSpPr>
              <a:spLocks noChangeArrowheads="1"/>
            </p:cNvSpPr>
            <p:nvPr/>
          </p:nvSpPr>
          <p:spPr bwMode="auto">
            <a:xfrm>
              <a:off x="2677" y="2548"/>
              <a:ext cx="34" cy="199"/>
            </a:xfrm>
            <a:prstGeom prst="roundRect">
              <a:avLst>
                <a:gd name="adj" fmla="val 50000"/>
              </a:avLst>
            </a:prstGeom>
            <a:gradFill rotWithShape="1">
              <a:gsLst>
                <a:gs pos="0">
                  <a:srgbClr val="FF0000">
                    <a:gamma/>
                    <a:tint val="44314"/>
                    <a:invGamma/>
                  </a:srgbClr>
                </a:gs>
                <a:gs pos="50000">
                  <a:srgbClr val="FF0000"/>
                </a:gs>
                <a:gs pos="100000">
                  <a:srgbClr val="FF0000">
                    <a:gamma/>
                    <a:tint val="44314"/>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75" name="AutoShape 75">
              <a:extLst>
                <a:ext uri="{FF2B5EF4-FFF2-40B4-BE49-F238E27FC236}">
                  <a16:creationId xmlns:a16="http://schemas.microsoft.com/office/drawing/2014/main" id="{5AE55AA7-7356-477E-B60F-EADA4853F59A}"/>
                </a:ext>
              </a:extLst>
            </p:cNvPr>
            <p:cNvSpPr>
              <a:spLocks noChangeArrowheads="1"/>
            </p:cNvSpPr>
            <p:nvPr/>
          </p:nvSpPr>
          <p:spPr bwMode="auto">
            <a:xfrm>
              <a:off x="2845" y="2546"/>
              <a:ext cx="34" cy="199"/>
            </a:xfrm>
            <a:prstGeom prst="roundRect">
              <a:avLst>
                <a:gd name="adj" fmla="val 50000"/>
              </a:avLst>
            </a:prstGeom>
            <a:gradFill rotWithShape="1">
              <a:gsLst>
                <a:gs pos="0">
                  <a:srgbClr val="FF0000">
                    <a:gamma/>
                    <a:tint val="44314"/>
                    <a:invGamma/>
                  </a:srgbClr>
                </a:gs>
                <a:gs pos="50000">
                  <a:srgbClr val="FF0000"/>
                </a:gs>
                <a:gs pos="100000">
                  <a:srgbClr val="FF0000">
                    <a:gamma/>
                    <a:tint val="44314"/>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76" name="Oval 76">
              <a:extLst>
                <a:ext uri="{FF2B5EF4-FFF2-40B4-BE49-F238E27FC236}">
                  <a16:creationId xmlns:a16="http://schemas.microsoft.com/office/drawing/2014/main" id="{7DFACDB6-191A-42A0-BCB5-5CF344DB5513}"/>
                </a:ext>
              </a:extLst>
            </p:cNvPr>
            <p:cNvSpPr>
              <a:spLocks noChangeArrowheads="1"/>
            </p:cNvSpPr>
            <p:nvPr/>
          </p:nvSpPr>
          <p:spPr bwMode="auto">
            <a:xfrm>
              <a:off x="2688" y="2432"/>
              <a:ext cx="182" cy="136"/>
            </a:xfrm>
            <a:prstGeom prst="ellipse">
              <a:avLst/>
            </a:prstGeom>
            <a:gradFill rotWithShape="1">
              <a:gsLst>
                <a:gs pos="0">
                  <a:srgbClr val="FF0000">
                    <a:alpha val="89999"/>
                  </a:srgbClr>
                </a:gs>
                <a:gs pos="100000">
                  <a:srgbClr val="FF0000">
                    <a:gamma/>
                    <a:tint val="44314"/>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5677" name="Group 77">
              <a:extLst>
                <a:ext uri="{FF2B5EF4-FFF2-40B4-BE49-F238E27FC236}">
                  <a16:creationId xmlns:a16="http://schemas.microsoft.com/office/drawing/2014/main" id="{3ED884FC-9D37-490B-85E5-A8651258239E}"/>
                </a:ext>
              </a:extLst>
            </p:cNvPr>
            <p:cNvGrpSpPr>
              <a:grpSpLocks/>
            </p:cNvGrpSpPr>
            <p:nvPr/>
          </p:nvGrpSpPr>
          <p:grpSpPr bwMode="auto">
            <a:xfrm>
              <a:off x="2638" y="2958"/>
              <a:ext cx="281" cy="409"/>
              <a:chOff x="1986" y="2976"/>
              <a:chExt cx="1179" cy="409"/>
            </a:xfrm>
          </p:grpSpPr>
          <p:sp>
            <p:nvSpPr>
              <p:cNvPr id="25678" name="AutoShape 78">
                <a:extLst>
                  <a:ext uri="{FF2B5EF4-FFF2-40B4-BE49-F238E27FC236}">
                    <a16:creationId xmlns:a16="http://schemas.microsoft.com/office/drawing/2014/main" id="{6299F193-57B4-43F4-8432-7C4E09C2603D}"/>
                  </a:ext>
                </a:extLst>
              </p:cNvPr>
              <p:cNvSpPr>
                <a:spLocks noChangeArrowheads="1"/>
              </p:cNvSpPr>
              <p:nvPr/>
            </p:nvSpPr>
            <p:spPr bwMode="auto">
              <a:xfrm>
                <a:off x="2553" y="3022"/>
                <a:ext cx="45" cy="363"/>
              </a:xfrm>
              <a:prstGeom prst="roundRect">
                <a:avLst>
                  <a:gd name="adj" fmla="val 50000"/>
                </a:avLst>
              </a:prstGeom>
              <a:solidFill>
                <a:srgbClr val="FF00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79" name="AutoShape 79">
                <a:extLst>
                  <a:ext uri="{FF2B5EF4-FFF2-40B4-BE49-F238E27FC236}">
                    <a16:creationId xmlns:a16="http://schemas.microsoft.com/office/drawing/2014/main" id="{A11ADE50-9BF6-414B-A8AE-B898DF1BCCB1}"/>
                  </a:ext>
                </a:extLst>
              </p:cNvPr>
              <p:cNvSpPr>
                <a:spLocks noChangeArrowheads="1"/>
              </p:cNvSpPr>
              <p:nvPr/>
            </p:nvSpPr>
            <p:spPr bwMode="auto">
              <a:xfrm>
                <a:off x="3120" y="2976"/>
                <a:ext cx="45" cy="363"/>
              </a:xfrm>
              <a:prstGeom prst="roundRect">
                <a:avLst>
                  <a:gd name="adj" fmla="val 50000"/>
                </a:avLst>
              </a:prstGeom>
              <a:solidFill>
                <a:srgbClr val="FF00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80" name="AutoShape 80">
                <a:extLst>
                  <a:ext uri="{FF2B5EF4-FFF2-40B4-BE49-F238E27FC236}">
                    <a16:creationId xmlns:a16="http://schemas.microsoft.com/office/drawing/2014/main" id="{BD2D6B2F-4BAA-41BD-89F4-89C63DB936F9}"/>
                  </a:ext>
                </a:extLst>
              </p:cNvPr>
              <p:cNvSpPr>
                <a:spLocks noChangeArrowheads="1"/>
              </p:cNvSpPr>
              <p:nvPr/>
            </p:nvSpPr>
            <p:spPr bwMode="auto">
              <a:xfrm>
                <a:off x="1986" y="2976"/>
                <a:ext cx="45" cy="363"/>
              </a:xfrm>
              <a:prstGeom prst="roundRect">
                <a:avLst>
                  <a:gd name="adj" fmla="val 50000"/>
                </a:avLst>
              </a:prstGeom>
              <a:solidFill>
                <a:srgbClr val="FF00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1FA0C869-6628-4E8D-B9C2-D03B6B632EF4}"/>
              </a:ext>
            </a:extLst>
          </p:cNvPr>
          <p:cNvSpPr>
            <a:spLocks noGrp="1" noChangeArrowheads="1"/>
          </p:cNvSpPr>
          <p:nvPr>
            <p:ph type="title"/>
          </p:nvPr>
        </p:nvSpPr>
        <p:spPr>
          <a:noFill/>
          <a:ln/>
        </p:spPr>
        <p:txBody>
          <a:bodyPr/>
          <a:lstStyle/>
          <a:p>
            <a:r>
              <a:rPr lang="ja-JP" altLang="en-US"/>
              <a:t>ブラックボード</a:t>
            </a:r>
          </a:p>
        </p:txBody>
      </p:sp>
      <p:sp>
        <p:nvSpPr>
          <p:cNvPr id="26628" name="Freeform 4">
            <a:extLst>
              <a:ext uri="{FF2B5EF4-FFF2-40B4-BE49-F238E27FC236}">
                <a16:creationId xmlns:a16="http://schemas.microsoft.com/office/drawing/2014/main" id="{6A27399D-D165-4220-B3C4-C1D3940B8379}"/>
              </a:ext>
            </a:extLst>
          </p:cNvPr>
          <p:cNvSpPr>
            <a:spLocks/>
          </p:cNvSpPr>
          <p:nvPr/>
        </p:nvSpPr>
        <p:spPr bwMode="auto">
          <a:xfrm>
            <a:off x="415925" y="6153150"/>
            <a:ext cx="9074150" cy="138113"/>
          </a:xfrm>
          <a:custGeom>
            <a:avLst/>
            <a:gdLst>
              <a:gd name="T0" fmla="*/ 91 w 5761"/>
              <a:gd name="T1" fmla="*/ 91 h 91"/>
              <a:gd name="T2" fmla="*/ 5761 w 5761"/>
              <a:gd name="T3" fmla="*/ 91 h 91"/>
              <a:gd name="T4" fmla="*/ 5670 w 5761"/>
              <a:gd name="T5" fmla="*/ 0 h 91"/>
              <a:gd name="T6" fmla="*/ 0 w 5761"/>
              <a:gd name="T7" fmla="*/ 0 h 91"/>
              <a:gd name="T8" fmla="*/ 91 w 5761"/>
              <a:gd name="T9" fmla="*/ 91 h 91"/>
            </a:gdLst>
            <a:ahLst/>
            <a:cxnLst>
              <a:cxn ang="0">
                <a:pos x="T0" y="T1"/>
              </a:cxn>
              <a:cxn ang="0">
                <a:pos x="T2" y="T3"/>
              </a:cxn>
              <a:cxn ang="0">
                <a:pos x="T4" y="T5"/>
              </a:cxn>
              <a:cxn ang="0">
                <a:pos x="T6" y="T7"/>
              </a:cxn>
              <a:cxn ang="0">
                <a:pos x="T8" y="T9"/>
              </a:cxn>
            </a:cxnLst>
            <a:rect l="0" t="0" r="r" b="b"/>
            <a:pathLst>
              <a:path w="5761" h="91">
                <a:moveTo>
                  <a:pt x="91" y="91"/>
                </a:moveTo>
                <a:lnTo>
                  <a:pt x="5761" y="91"/>
                </a:lnTo>
                <a:lnTo>
                  <a:pt x="5670" y="0"/>
                </a:lnTo>
                <a:lnTo>
                  <a:pt x="0" y="0"/>
                </a:lnTo>
                <a:lnTo>
                  <a:pt x="91" y="91"/>
                </a:lnTo>
                <a:close/>
              </a:path>
            </a:pathLst>
          </a:custGeom>
          <a:solidFill>
            <a:srgbClr val="333333"/>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29" name="Freeform 5">
            <a:extLst>
              <a:ext uri="{FF2B5EF4-FFF2-40B4-BE49-F238E27FC236}">
                <a16:creationId xmlns:a16="http://schemas.microsoft.com/office/drawing/2014/main" id="{16202BAE-E5E6-4B39-A7D3-E3258C1F3DFB}"/>
              </a:ext>
            </a:extLst>
          </p:cNvPr>
          <p:cNvSpPr>
            <a:spLocks/>
          </p:cNvSpPr>
          <p:nvPr/>
        </p:nvSpPr>
        <p:spPr bwMode="auto">
          <a:xfrm>
            <a:off x="9347200" y="825500"/>
            <a:ext cx="142875" cy="5465763"/>
          </a:xfrm>
          <a:custGeom>
            <a:avLst/>
            <a:gdLst>
              <a:gd name="T0" fmla="*/ 0 w 91"/>
              <a:gd name="T1" fmla="*/ 3493 h 3584"/>
              <a:gd name="T2" fmla="*/ 91 w 91"/>
              <a:gd name="T3" fmla="*/ 3584 h 3584"/>
              <a:gd name="T4" fmla="*/ 91 w 91"/>
              <a:gd name="T5" fmla="*/ 91 h 3584"/>
              <a:gd name="T6" fmla="*/ 0 w 91"/>
              <a:gd name="T7" fmla="*/ 0 h 3584"/>
              <a:gd name="T8" fmla="*/ 0 w 91"/>
              <a:gd name="T9" fmla="*/ 3493 h 3584"/>
            </a:gdLst>
            <a:ahLst/>
            <a:cxnLst>
              <a:cxn ang="0">
                <a:pos x="T0" y="T1"/>
              </a:cxn>
              <a:cxn ang="0">
                <a:pos x="T2" y="T3"/>
              </a:cxn>
              <a:cxn ang="0">
                <a:pos x="T4" y="T5"/>
              </a:cxn>
              <a:cxn ang="0">
                <a:pos x="T6" y="T7"/>
              </a:cxn>
              <a:cxn ang="0">
                <a:pos x="T8" y="T9"/>
              </a:cxn>
            </a:cxnLst>
            <a:rect l="0" t="0" r="r" b="b"/>
            <a:pathLst>
              <a:path w="91" h="3584">
                <a:moveTo>
                  <a:pt x="0" y="3493"/>
                </a:moveTo>
                <a:lnTo>
                  <a:pt x="91" y="3584"/>
                </a:lnTo>
                <a:lnTo>
                  <a:pt x="91" y="91"/>
                </a:lnTo>
                <a:lnTo>
                  <a:pt x="0" y="0"/>
                </a:lnTo>
                <a:lnTo>
                  <a:pt x="0" y="3493"/>
                </a:lnTo>
                <a:close/>
              </a:path>
            </a:pathLst>
          </a:custGeom>
          <a:solidFill>
            <a:srgbClr val="808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30" name="Rectangle 6">
            <a:extLst>
              <a:ext uri="{FF2B5EF4-FFF2-40B4-BE49-F238E27FC236}">
                <a16:creationId xmlns:a16="http://schemas.microsoft.com/office/drawing/2014/main" id="{6B1E1B47-07B2-4621-9B39-ACBAB50DBC2E}"/>
              </a:ext>
            </a:extLst>
          </p:cNvPr>
          <p:cNvSpPr>
            <a:spLocks noChangeArrowheads="1"/>
          </p:cNvSpPr>
          <p:nvPr/>
        </p:nvSpPr>
        <p:spPr bwMode="auto">
          <a:xfrm>
            <a:off x="415925" y="825500"/>
            <a:ext cx="8931275" cy="5327650"/>
          </a:xfrm>
          <a:prstGeom prst="rect">
            <a:avLst/>
          </a:prstGeom>
          <a:gradFill rotWithShape="1">
            <a:gsLst>
              <a:gs pos="0">
                <a:srgbClr val="333333"/>
              </a:gs>
              <a:gs pos="50000">
                <a:srgbClr val="333333">
                  <a:gamma/>
                  <a:tint val="76078"/>
                  <a:invGamma/>
                </a:srgbClr>
              </a:gs>
              <a:gs pos="100000">
                <a:srgbClr val="333333"/>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1" name="Rectangle 7">
            <a:extLst>
              <a:ext uri="{FF2B5EF4-FFF2-40B4-BE49-F238E27FC236}">
                <a16:creationId xmlns:a16="http://schemas.microsoft.com/office/drawing/2014/main" id="{EB766232-F7C5-4D31-95A4-14CF760A5267}"/>
              </a:ext>
            </a:extLst>
          </p:cNvPr>
          <p:cNvSpPr>
            <a:spLocks noChangeArrowheads="1"/>
          </p:cNvSpPr>
          <p:nvPr/>
        </p:nvSpPr>
        <p:spPr bwMode="auto">
          <a:xfrm>
            <a:off x="558800" y="963613"/>
            <a:ext cx="8645525" cy="5049837"/>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2" name="Freeform 8">
            <a:extLst>
              <a:ext uri="{FF2B5EF4-FFF2-40B4-BE49-F238E27FC236}">
                <a16:creationId xmlns:a16="http://schemas.microsoft.com/office/drawing/2014/main" id="{A936D558-169D-41F2-9296-CA56DAD9C1A6}"/>
              </a:ext>
            </a:extLst>
          </p:cNvPr>
          <p:cNvSpPr>
            <a:spLocks/>
          </p:cNvSpPr>
          <p:nvPr/>
        </p:nvSpPr>
        <p:spPr bwMode="auto">
          <a:xfrm>
            <a:off x="558800" y="963613"/>
            <a:ext cx="8645525" cy="5049837"/>
          </a:xfrm>
          <a:custGeom>
            <a:avLst/>
            <a:gdLst>
              <a:gd name="T0" fmla="*/ 0 w 5489"/>
              <a:gd name="T1" fmla="*/ 3311 h 3311"/>
              <a:gd name="T2" fmla="*/ 0 w 5489"/>
              <a:gd name="T3" fmla="*/ 0 h 3311"/>
              <a:gd name="T4" fmla="*/ 5489 w 5489"/>
              <a:gd name="T5" fmla="*/ 0 h 3311"/>
            </a:gdLst>
            <a:ahLst/>
            <a:cxnLst>
              <a:cxn ang="0">
                <a:pos x="T0" y="T1"/>
              </a:cxn>
              <a:cxn ang="0">
                <a:pos x="T2" y="T3"/>
              </a:cxn>
              <a:cxn ang="0">
                <a:pos x="T4" y="T5"/>
              </a:cxn>
            </a:cxnLst>
            <a:rect l="0" t="0" r="r" b="b"/>
            <a:pathLst>
              <a:path w="5489" h="3311">
                <a:moveTo>
                  <a:pt x="0" y="3311"/>
                </a:moveTo>
                <a:lnTo>
                  <a:pt x="0" y="0"/>
                </a:lnTo>
                <a:lnTo>
                  <a:pt x="5489" y="0"/>
                </a:lnTo>
              </a:path>
            </a:pathLst>
          </a:custGeom>
          <a:noFill/>
          <a:ln w="25400">
            <a:solidFill>
              <a:srgbClr val="3333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37" name="AutoShape 13">
            <a:extLst>
              <a:ext uri="{FF2B5EF4-FFF2-40B4-BE49-F238E27FC236}">
                <a16:creationId xmlns:a16="http://schemas.microsoft.com/office/drawing/2014/main" id="{A1B3A460-9D45-46A3-AF9D-DE7B21525011}"/>
              </a:ext>
            </a:extLst>
          </p:cNvPr>
          <p:cNvSpPr>
            <a:spLocks noChangeArrowheads="1"/>
          </p:cNvSpPr>
          <p:nvPr/>
        </p:nvSpPr>
        <p:spPr bwMode="auto">
          <a:xfrm rot="5400000">
            <a:off x="7385844" y="5763419"/>
            <a:ext cx="66675" cy="430213"/>
          </a:xfrm>
          <a:prstGeom prst="can">
            <a:avLst>
              <a:gd name="adj" fmla="val 62164"/>
            </a:avLst>
          </a:prstGeom>
          <a:gradFill rotWithShape="1">
            <a:gsLst>
              <a:gs pos="0">
                <a:schemeClr val="bg1"/>
              </a:gs>
              <a:gs pos="100000">
                <a:schemeClr val="bg1">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9" name="AutoShape 15">
            <a:extLst>
              <a:ext uri="{FF2B5EF4-FFF2-40B4-BE49-F238E27FC236}">
                <a16:creationId xmlns:a16="http://schemas.microsoft.com/office/drawing/2014/main" id="{5F2F91FF-ACAD-4C01-8807-746E5A6CAD4D}"/>
              </a:ext>
            </a:extLst>
          </p:cNvPr>
          <p:cNvSpPr>
            <a:spLocks noChangeArrowheads="1"/>
          </p:cNvSpPr>
          <p:nvPr/>
        </p:nvSpPr>
        <p:spPr bwMode="auto">
          <a:xfrm rot="5400000">
            <a:off x="3028156" y="5763420"/>
            <a:ext cx="66675" cy="430212"/>
          </a:xfrm>
          <a:prstGeom prst="can">
            <a:avLst>
              <a:gd name="adj" fmla="val 62164"/>
            </a:avLst>
          </a:prstGeom>
          <a:gradFill rotWithShape="1">
            <a:gsLst>
              <a:gs pos="0">
                <a:srgbClr val="FFFF00"/>
              </a:gs>
              <a:gs pos="100000">
                <a:srgbClr val="FFFF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0" name="Text Box 16">
            <a:extLst>
              <a:ext uri="{FF2B5EF4-FFF2-40B4-BE49-F238E27FC236}">
                <a16:creationId xmlns:a16="http://schemas.microsoft.com/office/drawing/2014/main" id="{5C7627E7-7718-4BE1-A7E1-6A22BFBA85D6}"/>
              </a:ext>
            </a:extLst>
          </p:cNvPr>
          <p:cNvSpPr txBox="1">
            <a:spLocks noChangeArrowheads="1"/>
          </p:cNvSpPr>
          <p:nvPr/>
        </p:nvSpPr>
        <p:spPr bwMode="auto">
          <a:xfrm>
            <a:off x="849313" y="1196975"/>
            <a:ext cx="5873750" cy="3506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50000"/>
              </a:spcAft>
            </a:pPr>
            <a:r>
              <a:rPr lang="ja-JP" altLang="en-US" sz="3200">
                <a:solidFill>
                  <a:schemeClr val="bg1"/>
                </a:solidFill>
                <a:ea typeface="メイリオ" panose="020B0604030504040204" pitchFamily="50" charset="-128"/>
              </a:rPr>
              <a:t>特長１　</a:t>
            </a:r>
            <a:r>
              <a:rPr lang="ja-JP" altLang="en-US" sz="3200">
                <a:solidFill>
                  <a:srgbClr val="FFFF00"/>
                </a:solidFill>
                <a:ea typeface="メイリオ" panose="020B0604030504040204" pitchFamily="50" charset="-128"/>
              </a:rPr>
              <a:t>値段が安い</a:t>
            </a:r>
          </a:p>
          <a:p>
            <a:pPr>
              <a:spcAft>
                <a:spcPct val="50000"/>
              </a:spcAft>
            </a:pPr>
            <a:r>
              <a:rPr lang="ja-JP" altLang="en-US" sz="3200">
                <a:solidFill>
                  <a:schemeClr val="bg1"/>
                </a:solidFill>
                <a:ea typeface="メイリオ" panose="020B0604030504040204" pitchFamily="50" charset="-128"/>
              </a:rPr>
              <a:t>特長２　</a:t>
            </a:r>
            <a:r>
              <a:rPr lang="ja-JP" altLang="en-US" sz="3200">
                <a:solidFill>
                  <a:schemeClr val="folHlink"/>
                </a:solidFill>
                <a:ea typeface="メイリオ" panose="020B0604030504040204" pitchFamily="50" charset="-128"/>
              </a:rPr>
              <a:t>スピードが速い</a:t>
            </a:r>
          </a:p>
          <a:p>
            <a:pPr>
              <a:spcAft>
                <a:spcPct val="50000"/>
              </a:spcAft>
            </a:pPr>
            <a:r>
              <a:rPr lang="ja-JP" altLang="en-US" sz="3200">
                <a:solidFill>
                  <a:schemeClr val="bg1"/>
                </a:solidFill>
                <a:ea typeface="メイリオ" panose="020B0604030504040204" pitchFamily="50" charset="-128"/>
              </a:rPr>
              <a:t>特長３　</a:t>
            </a:r>
            <a:r>
              <a:rPr lang="ja-JP" altLang="en-US" sz="3200">
                <a:solidFill>
                  <a:srgbClr val="00FFFF"/>
                </a:solidFill>
                <a:ea typeface="メイリオ" panose="020B0604030504040204" pitchFamily="50" charset="-128"/>
              </a:rPr>
              <a:t>メンテナンスフリー　</a:t>
            </a:r>
          </a:p>
          <a:p>
            <a:pPr>
              <a:spcAft>
                <a:spcPct val="50000"/>
              </a:spcAft>
            </a:pPr>
            <a:r>
              <a:rPr lang="ja-JP" altLang="en-US" sz="3200">
                <a:solidFill>
                  <a:schemeClr val="bg1"/>
                </a:solidFill>
                <a:ea typeface="メイリオ" panose="020B0604030504040204" pitchFamily="50" charset="-128"/>
              </a:rPr>
              <a:t>特長４　</a:t>
            </a:r>
            <a:r>
              <a:rPr lang="ja-JP" altLang="en-US" sz="3200">
                <a:solidFill>
                  <a:srgbClr val="9966FF"/>
                </a:solidFill>
                <a:ea typeface="メイリオ" panose="020B0604030504040204" pitchFamily="50" charset="-128"/>
              </a:rPr>
              <a:t>デザインが美しい</a:t>
            </a:r>
          </a:p>
          <a:p>
            <a:pPr>
              <a:spcAft>
                <a:spcPct val="50000"/>
              </a:spcAft>
            </a:pPr>
            <a:r>
              <a:rPr lang="ja-JP" altLang="en-US" sz="3200">
                <a:solidFill>
                  <a:schemeClr val="bg1"/>
                </a:solidFill>
                <a:ea typeface="メイリオ" panose="020B0604030504040204" pitchFamily="50" charset="-128"/>
              </a:rPr>
              <a:t>特長５　</a:t>
            </a:r>
            <a:r>
              <a:rPr lang="ja-JP" altLang="en-US" sz="3200">
                <a:solidFill>
                  <a:srgbClr val="FF0066"/>
                </a:solidFill>
                <a:ea typeface="メイリオ" panose="020B0604030504040204" pitchFamily="50" charset="-128"/>
              </a:rPr>
              <a:t>３年保証付き</a:t>
            </a:r>
          </a:p>
        </p:txBody>
      </p:sp>
      <p:sp>
        <p:nvSpPr>
          <p:cNvPr id="26641" name="AutoShape 17">
            <a:extLst>
              <a:ext uri="{FF2B5EF4-FFF2-40B4-BE49-F238E27FC236}">
                <a16:creationId xmlns:a16="http://schemas.microsoft.com/office/drawing/2014/main" id="{BDF5D8D6-DCE0-4B15-877B-2604AE925A87}"/>
              </a:ext>
            </a:extLst>
          </p:cNvPr>
          <p:cNvSpPr>
            <a:spLocks noChangeArrowheads="1"/>
          </p:cNvSpPr>
          <p:nvPr/>
        </p:nvSpPr>
        <p:spPr bwMode="auto">
          <a:xfrm rot="5400000">
            <a:off x="4055269" y="5768181"/>
            <a:ext cx="66675" cy="430213"/>
          </a:xfrm>
          <a:prstGeom prst="can">
            <a:avLst>
              <a:gd name="adj" fmla="val 62164"/>
            </a:avLst>
          </a:prstGeom>
          <a:gradFill rotWithShape="1">
            <a:gsLst>
              <a:gs pos="0">
                <a:srgbClr val="9966FF"/>
              </a:gs>
              <a:gs pos="100000">
                <a:srgbClr val="9966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2" name="AutoShape 18">
            <a:extLst>
              <a:ext uri="{FF2B5EF4-FFF2-40B4-BE49-F238E27FC236}">
                <a16:creationId xmlns:a16="http://schemas.microsoft.com/office/drawing/2014/main" id="{541A9CE2-9CD9-4BE5-BBA5-BDBD5001C3D8}"/>
              </a:ext>
            </a:extLst>
          </p:cNvPr>
          <p:cNvSpPr>
            <a:spLocks noChangeArrowheads="1"/>
          </p:cNvSpPr>
          <p:nvPr/>
        </p:nvSpPr>
        <p:spPr bwMode="auto">
          <a:xfrm rot="5400000">
            <a:off x="5063331" y="5768182"/>
            <a:ext cx="66675" cy="430212"/>
          </a:xfrm>
          <a:prstGeom prst="can">
            <a:avLst>
              <a:gd name="adj" fmla="val 62164"/>
            </a:avLst>
          </a:prstGeom>
          <a:gradFill rotWithShape="1">
            <a:gsLst>
              <a:gs pos="0">
                <a:srgbClr val="00FFFF"/>
              </a:gs>
              <a:gs pos="100000">
                <a:srgbClr val="00FF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5" name="Freeform 21">
            <a:extLst>
              <a:ext uri="{FF2B5EF4-FFF2-40B4-BE49-F238E27FC236}">
                <a16:creationId xmlns:a16="http://schemas.microsoft.com/office/drawing/2014/main" id="{5921F756-8A56-45D3-BCEC-B5E1CEC69F0C}"/>
              </a:ext>
            </a:extLst>
          </p:cNvPr>
          <p:cNvSpPr>
            <a:spLocks/>
          </p:cNvSpPr>
          <p:nvPr/>
        </p:nvSpPr>
        <p:spPr bwMode="auto">
          <a:xfrm>
            <a:off x="7258050" y="4292600"/>
            <a:ext cx="1411288" cy="1112838"/>
          </a:xfrm>
          <a:custGeom>
            <a:avLst/>
            <a:gdLst>
              <a:gd name="T0" fmla="*/ 803 w 1430"/>
              <a:gd name="T1" fmla="*/ 29 h 1153"/>
              <a:gd name="T2" fmla="*/ 763 w 1430"/>
              <a:gd name="T3" fmla="*/ 69 h 1153"/>
              <a:gd name="T4" fmla="*/ 729 w 1430"/>
              <a:gd name="T5" fmla="*/ 114 h 1153"/>
              <a:gd name="T6" fmla="*/ 696 w 1430"/>
              <a:gd name="T7" fmla="*/ 171 h 1153"/>
              <a:gd name="T8" fmla="*/ 667 w 1430"/>
              <a:gd name="T9" fmla="*/ 199 h 1153"/>
              <a:gd name="T10" fmla="*/ 633 w 1430"/>
              <a:gd name="T11" fmla="*/ 250 h 1153"/>
              <a:gd name="T12" fmla="*/ 611 w 1430"/>
              <a:gd name="T13" fmla="*/ 278 h 1153"/>
              <a:gd name="T14" fmla="*/ 583 w 1430"/>
              <a:gd name="T15" fmla="*/ 323 h 1153"/>
              <a:gd name="T16" fmla="*/ 594 w 1430"/>
              <a:gd name="T17" fmla="*/ 357 h 1153"/>
              <a:gd name="T18" fmla="*/ 577 w 1430"/>
              <a:gd name="T19" fmla="*/ 374 h 1153"/>
              <a:gd name="T20" fmla="*/ 571 w 1430"/>
              <a:gd name="T21" fmla="*/ 351 h 1153"/>
              <a:gd name="T22" fmla="*/ 374 w 1430"/>
              <a:gd name="T23" fmla="*/ 357 h 1153"/>
              <a:gd name="T24" fmla="*/ 86 w 1430"/>
              <a:gd name="T25" fmla="*/ 351 h 1153"/>
              <a:gd name="T26" fmla="*/ 29 w 1430"/>
              <a:gd name="T27" fmla="*/ 363 h 1153"/>
              <a:gd name="T28" fmla="*/ 12 w 1430"/>
              <a:gd name="T29" fmla="*/ 368 h 1153"/>
              <a:gd name="T30" fmla="*/ 114 w 1430"/>
              <a:gd name="T31" fmla="*/ 419 h 1153"/>
              <a:gd name="T32" fmla="*/ 238 w 1430"/>
              <a:gd name="T33" fmla="*/ 492 h 1153"/>
              <a:gd name="T34" fmla="*/ 340 w 1430"/>
              <a:gd name="T35" fmla="*/ 543 h 1153"/>
              <a:gd name="T36" fmla="*/ 492 w 1430"/>
              <a:gd name="T37" fmla="*/ 634 h 1153"/>
              <a:gd name="T38" fmla="*/ 436 w 1430"/>
              <a:gd name="T39" fmla="*/ 696 h 1153"/>
              <a:gd name="T40" fmla="*/ 408 w 1430"/>
              <a:gd name="T41" fmla="*/ 752 h 1153"/>
              <a:gd name="T42" fmla="*/ 357 w 1430"/>
              <a:gd name="T43" fmla="*/ 848 h 1153"/>
              <a:gd name="T44" fmla="*/ 317 w 1430"/>
              <a:gd name="T45" fmla="*/ 922 h 1153"/>
              <a:gd name="T46" fmla="*/ 266 w 1430"/>
              <a:gd name="T47" fmla="*/ 1012 h 1153"/>
              <a:gd name="T48" fmla="*/ 249 w 1430"/>
              <a:gd name="T49" fmla="*/ 1040 h 1153"/>
              <a:gd name="T50" fmla="*/ 238 w 1430"/>
              <a:gd name="T51" fmla="*/ 1052 h 1153"/>
              <a:gd name="T52" fmla="*/ 300 w 1430"/>
              <a:gd name="T53" fmla="*/ 1006 h 1153"/>
              <a:gd name="T54" fmla="*/ 312 w 1430"/>
              <a:gd name="T55" fmla="*/ 995 h 1153"/>
              <a:gd name="T56" fmla="*/ 329 w 1430"/>
              <a:gd name="T57" fmla="*/ 989 h 1153"/>
              <a:gd name="T58" fmla="*/ 357 w 1430"/>
              <a:gd name="T59" fmla="*/ 967 h 1153"/>
              <a:gd name="T60" fmla="*/ 396 w 1430"/>
              <a:gd name="T61" fmla="*/ 939 h 1153"/>
              <a:gd name="T62" fmla="*/ 481 w 1430"/>
              <a:gd name="T63" fmla="*/ 910 h 1153"/>
              <a:gd name="T64" fmla="*/ 532 w 1430"/>
              <a:gd name="T65" fmla="*/ 888 h 1153"/>
              <a:gd name="T66" fmla="*/ 554 w 1430"/>
              <a:gd name="T67" fmla="*/ 876 h 1153"/>
              <a:gd name="T68" fmla="*/ 577 w 1430"/>
              <a:gd name="T69" fmla="*/ 871 h 1153"/>
              <a:gd name="T70" fmla="*/ 645 w 1430"/>
              <a:gd name="T71" fmla="*/ 848 h 1153"/>
              <a:gd name="T72" fmla="*/ 628 w 1430"/>
              <a:gd name="T73" fmla="*/ 843 h 1153"/>
              <a:gd name="T74" fmla="*/ 718 w 1430"/>
              <a:gd name="T75" fmla="*/ 848 h 1153"/>
              <a:gd name="T76" fmla="*/ 735 w 1430"/>
              <a:gd name="T77" fmla="*/ 905 h 1153"/>
              <a:gd name="T78" fmla="*/ 780 w 1430"/>
              <a:gd name="T79" fmla="*/ 984 h 1153"/>
              <a:gd name="T80" fmla="*/ 820 w 1430"/>
              <a:gd name="T81" fmla="*/ 1063 h 1153"/>
              <a:gd name="T82" fmla="*/ 882 w 1430"/>
              <a:gd name="T83" fmla="*/ 1153 h 1153"/>
              <a:gd name="T84" fmla="*/ 905 w 1430"/>
              <a:gd name="T85" fmla="*/ 1142 h 1153"/>
              <a:gd name="T86" fmla="*/ 933 w 1430"/>
              <a:gd name="T87" fmla="*/ 1068 h 1153"/>
              <a:gd name="T88" fmla="*/ 995 w 1430"/>
              <a:gd name="T89" fmla="*/ 910 h 1153"/>
              <a:gd name="T90" fmla="*/ 1023 w 1430"/>
              <a:gd name="T91" fmla="*/ 826 h 1153"/>
              <a:gd name="T92" fmla="*/ 1080 w 1430"/>
              <a:gd name="T93" fmla="*/ 707 h 1153"/>
              <a:gd name="T94" fmla="*/ 1159 w 1430"/>
              <a:gd name="T95" fmla="*/ 645 h 1153"/>
              <a:gd name="T96" fmla="*/ 1407 w 1430"/>
              <a:gd name="T97" fmla="*/ 588 h 1153"/>
              <a:gd name="T98" fmla="*/ 1424 w 1430"/>
              <a:gd name="T99" fmla="*/ 583 h 1153"/>
              <a:gd name="T100" fmla="*/ 1373 w 1430"/>
              <a:gd name="T101" fmla="*/ 555 h 1153"/>
              <a:gd name="T102" fmla="*/ 1170 w 1430"/>
              <a:gd name="T103" fmla="*/ 442 h 1153"/>
              <a:gd name="T104" fmla="*/ 1108 w 1430"/>
              <a:gd name="T105" fmla="*/ 413 h 1153"/>
              <a:gd name="T106" fmla="*/ 967 w 1430"/>
              <a:gd name="T107" fmla="*/ 374 h 1153"/>
              <a:gd name="T108" fmla="*/ 921 w 1430"/>
              <a:gd name="T109" fmla="*/ 351 h 1153"/>
              <a:gd name="T110" fmla="*/ 893 w 1430"/>
              <a:gd name="T111" fmla="*/ 323 h 1153"/>
              <a:gd name="T112" fmla="*/ 871 w 1430"/>
              <a:gd name="T113" fmla="*/ 289 h 1153"/>
              <a:gd name="T114" fmla="*/ 837 w 1430"/>
              <a:gd name="T115" fmla="*/ 120 h 1153"/>
              <a:gd name="T116" fmla="*/ 820 w 1430"/>
              <a:gd name="T117" fmla="*/ 7 h 1153"/>
              <a:gd name="T118" fmla="*/ 803 w 1430"/>
              <a:gd name="T119" fmla="*/ 29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30" h="1153">
                <a:moveTo>
                  <a:pt x="803" y="29"/>
                </a:moveTo>
                <a:cubicBezTo>
                  <a:pt x="790" y="43"/>
                  <a:pt x="773" y="53"/>
                  <a:pt x="763" y="69"/>
                </a:cubicBezTo>
                <a:cubicBezTo>
                  <a:pt x="738" y="108"/>
                  <a:pt x="751" y="94"/>
                  <a:pt x="729" y="114"/>
                </a:cubicBezTo>
                <a:cubicBezTo>
                  <a:pt x="721" y="131"/>
                  <a:pt x="709" y="159"/>
                  <a:pt x="696" y="171"/>
                </a:cubicBezTo>
                <a:cubicBezTo>
                  <a:pt x="686" y="180"/>
                  <a:pt x="667" y="199"/>
                  <a:pt x="667" y="199"/>
                </a:cubicBezTo>
                <a:cubicBezTo>
                  <a:pt x="661" y="226"/>
                  <a:pt x="648" y="228"/>
                  <a:pt x="633" y="250"/>
                </a:cubicBezTo>
                <a:cubicBezTo>
                  <a:pt x="621" y="292"/>
                  <a:pt x="639" y="243"/>
                  <a:pt x="611" y="278"/>
                </a:cubicBezTo>
                <a:cubicBezTo>
                  <a:pt x="600" y="292"/>
                  <a:pt x="583" y="323"/>
                  <a:pt x="583" y="323"/>
                </a:cubicBezTo>
                <a:cubicBezTo>
                  <a:pt x="587" y="334"/>
                  <a:pt x="595" y="345"/>
                  <a:pt x="594" y="357"/>
                </a:cubicBezTo>
                <a:cubicBezTo>
                  <a:pt x="593" y="365"/>
                  <a:pt x="585" y="376"/>
                  <a:pt x="577" y="374"/>
                </a:cubicBezTo>
                <a:cubicBezTo>
                  <a:pt x="569" y="372"/>
                  <a:pt x="573" y="359"/>
                  <a:pt x="571" y="351"/>
                </a:cubicBezTo>
                <a:cubicBezTo>
                  <a:pt x="511" y="393"/>
                  <a:pt x="443" y="369"/>
                  <a:pt x="374" y="357"/>
                </a:cubicBezTo>
                <a:cubicBezTo>
                  <a:pt x="279" y="360"/>
                  <a:pt x="177" y="383"/>
                  <a:pt x="86" y="351"/>
                </a:cubicBezTo>
                <a:cubicBezTo>
                  <a:pt x="67" y="355"/>
                  <a:pt x="48" y="359"/>
                  <a:pt x="29" y="363"/>
                </a:cubicBezTo>
                <a:cubicBezTo>
                  <a:pt x="23" y="364"/>
                  <a:pt x="14" y="363"/>
                  <a:pt x="12" y="368"/>
                </a:cubicBezTo>
                <a:cubicBezTo>
                  <a:pt x="0" y="399"/>
                  <a:pt x="94" y="412"/>
                  <a:pt x="114" y="419"/>
                </a:cubicBezTo>
                <a:cubicBezTo>
                  <a:pt x="142" y="447"/>
                  <a:pt x="199" y="480"/>
                  <a:pt x="238" y="492"/>
                </a:cubicBezTo>
                <a:cubicBezTo>
                  <a:pt x="252" y="507"/>
                  <a:pt x="320" y="537"/>
                  <a:pt x="340" y="543"/>
                </a:cubicBezTo>
                <a:cubicBezTo>
                  <a:pt x="369" y="582"/>
                  <a:pt x="443" y="617"/>
                  <a:pt x="492" y="634"/>
                </a:cubicBezTo>
                <a:cubicBezTo>
                  <a:pt x="485" y="659"/>
                  <a:pt x="457" y="680"/>
                  <a:pt x="436" y="696"/>
                </a:cubicBezTo>
                <a:cubicBezTo>
                  <a:pt x="429" y="717"/>
                  <a:pt x="418" y="733"/>
                  <a:pt x="408" y="752"/>
                </a:cubicBezTo>
                <a:cubicBezTo>
                  <a:pt x="392" y="785"/>
                  <a:pt x="383" y="822"/>
                  <a:pt x="357" y="848"/>
                </a:cubicBezTo>
                <a:cubicBezTo>
                  <a:pt x="346" y="878"/>
                  <a:pt x="344" y="903"/>
                  <a:pt x="317" y="922"/>
                </a:cubicBezTo>
                <a:cubicBezTo>
                  <a:pt x="311" y="946"/>
                  <a:pt x="286" y="999"/>
                  <a:pt x="266" y="1012"/>
                </a:cubicBezTo>
                <a:cubicBezTo>
                  <a:pt x="259" y="1036"/>
                  <a:pt x="266" y="1023"/>
                  <a:pt x="249" y="1040"/>
                </a:cubicBezTo>
                <a:cubicBezTo>
                  <a:pt x="245" y="1044"/>
                  <a:pt x="238" y="1057"/>
                  <a:pt x="238" y="1052"/>
                </a:cubicBezTo>
                <a:cubicBezTo>
                  <a:pt x="238" y="1027"/>
                  <a:pt x="280" y="1013"/>
                  <a:pt x="300" y="1006"/>
                </a:cubicBezTo>
                <a:cubicBezTo>
                  <a:pt x="304" y="1002"/>
                  <a:pt x="307" y="998"/>
                  <a:pt x="312" y="995"/>
                </a:cubicBezTo>
                <a:cubicBezTo>
                  <a:pt x="317" y="992"/>
                  <a:pt x="324" y="993"/>
                  <a:pt x="329" y="989"/>
                </a:cubicBezTo>
                <a:cubicBezTo>
                  <a:pt x="363" y="961"/>
                  <a:pt x="316" y="979"/>
                  <a:pt x="357" y="967"/>
                </a:cubicBezTo>
                <a:cubicBezTo>
                  <a:pt x="370" y="958"/>
                  <a:pt x="382" y="947"/>
                  <a:pt x="396" y="939"/>
                </a:cubicBezTo>
                <a:cubicBezTo>
                  <a:pt x="422" y="924"/>
                  <a:pt x="453" y="920"/>
                  <a:pt x="481" y="910"/>
                </a:cubicBezTo>
                <a:cubicBezTo>
                  <a:pt x="493" y="876"/>
                  <a:pt x="478" y="902"/>
                  <a:pt x="532" y="888"/>
                </a:cubicBezTo>
                <a:cubicBezTo>
                  <a:pt x="540" y="886"/>
                  <a:pt x="546" y="879"/>
                  <a:pt x="554" y="876"/>
                </a:cubicBezTo>
                <a:cubicBezTo>
                  <a:pt x="561" y="873"/>
                  <a:pt x="569" y="873"/>
                  <a:pt x="577" y="871"/>
                </a:cubicBezTo>
                <a:cubicBezTo>
                  <a:pt x="599" y="857"/>
                  <a:pt x="621" y="856"/>
                  <a:pt x="645" y="848"/>
                </a:cubicBezTo>
                <a:cubicBezTo>
                  <a:pt x="639" y="846"/>
                  <a:pt x="622" y="843"/>
                  <a:pt x="628" y="843"/>
                </a:cubicBezTo>
                <a:cubicBezTo>
                  <a:pt x="658" y="843"/>
                  <a:pt x="689" y="841"/>
                  <a:pt x="718" y="848"/>
                </a:cubicBezTo>
                <a:cubicBezTo>
                  <a:pt x="719" y="848"/>
                  <a:pt x="733" y="899"/>
                  <a:pt x="735" y="905"/>
                </a:cubicBezTo>
                <a:cubicBezTo>
                  <a:pt x="745" y="937"/>
                  <a:pt x="765" y="954"/>
                  <a:pt x="780" y="984"/>
                </a:cubicBezTo>
                <a:cubicBezTo>
                  <a:pt x="794" y="1012"/>
                  <a:pt x="797" y="1040"/>
                  <a:pt x="820" y="1063"/>
                </a:cubicBezTo>
                <a:cubicBezTo>
                  <a:pt x="829" y="1094"/>
                  <a:pt x="861" y="1126"/>
                  <a:pt x="882" y="1153"/>
                </a:cubicBezTo>
                <a:cubicBezTo>
                  <a:pt x="890" y="1149"/>
                  <a:pt x="900" y="1149"/>
                  <a:pt x="905" y="1142"/>
                </a:cubicBezTo>
                <a:cubicBezTo>
                  <a:pt x="919" y="1125"/>
                  <a:pt x="910" y="1091"/>
                  <a:pt x="933" y="1068"/>
                </a:cubicBezTo>
                <a:cubicBezTo>
                  <a:pt x="946" y="1011"/>
                  <a:pt x="960" y="957"/>
                  <a:pt x="995" y="910"/>
                </a:cubicBezTo>
                <a:cubicBezTo>
                  <a:pt x="1005" y="882"/>
                  <a:pt x="1013" y="854"/>
                  <a:pt x="1023" y="826"/>
                </a:cubicBezTo>
                <a:cubicBezTo>
                  <a:pt x="1029" y="739"/>
                  <a:pt x="1010" y="730"/>
                  <a:pt x="1080" y="707"/>
                </a:cubicBezTo>
                <a:cubicBezTo>
                  <a:pt x="1110" y="661"/>
                  <a:pt x="1111" y="668"/>
                  <a:pt x="1159" y="645"/>
                </a:cubicBezTo>
                <a:cubicBezTo>
                  <a:pt x="1218" y="586"/>
                  <a:pt x="1329" y="594"/>
                  <a:pt x="1407" y="588"/>
                </a:cubicBezTo>
                <a:cubicBezTo>
                  <a:pt x="1413" y="586"/>
                  <a:pt x="1422" y="589"/>
                  <a:pt x="1424" y="583"/>
                </a:cubicBezTo>
                <a:cubicBezTo>
                  <a:pt x="1430" y="562"/>
                  <a:pt x="1381" y="557"/>
                  <a:pt x="1373" y="555"/>
                </a:cubicBezTo>
                <a:cubicBezTo>
                  <a:pt x="1318" y="522"/>
                  <a:pt x="1233" y="456"/>
                  <a:pt x="1170" y="442"/>
                </a:cubicBezTo>
                <a:cubicBezTo>
                  <a:pt x="1153" y="423"/>
                  <a:pt x="1132" y="420"/>
                  <a:pt x="1108" y="413"/>
                </a:cubicBezTo>
                <a:cubicBezTo>
                  <a:pt x="1057" y="397"/>
                  <a:pt x="1021" y="380"/>
                  <a:pt x="967" y="374"/>
                </a:cubicBezTo>
                <a:cubicBezTo>
                  <a:pt x="948" y="367"/>
                  <a:pt x="935" y="365"/>
                  <a:pt x="921" y="351"/>
                </a:cubicBezTo>
                <a:cubicBezTo>
                  <a:pt x="909" y="311"/>
                  <a:pt x="927" y="357"/>
                  <a:pt x="893" y="323"/>
                </a:cubicBezTo>
                <a:cubicBezTo>
                  <a:pt x="883" y="313"/>
                  <a:pt x="871" y="289"/>
                  <a:pt x="871" y="289"/>
                </a:cubicBezTo>
                <a:cubicBezTo>
                  <a:pt x="862" y="232"/>
                  <a:pt x="847" y="177"/>
                  <a:pt x="837" y="120"/>
                </a:cubicBezTo>
                <a:cubicBezTo>
                  <a:pt x="835" y="108"/>
                  <a:pt x="829" y="18"/>
                  <a:pt x="820" y="7"/>
                </a:cubicBezTo>
                <a:cubicBezTo>
                  <a:pt x="814" y="0"/>
                  <a:pt x="809" y="22"/>
                  <a:pt x="803" y="29"/>
                </a:cubicBezTo>
                <a:close/>
              </a:path>
            </a:pathLst>
          </a:custGeom>
          <a:noFill/>
          <a:ln w="63500">
            <a:solidFill>
              <a:srgbClr val="FF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D3B54FAE-8AD8-4782-B787-132A404649F3}"/>
              </a:ext>
            </a:extLst>
          </p:cNvPr>
          <p:cNvSpPr>
            <a:spLocks noGrp="1" noChangeArrowheads="1"/>
          </p:cNvSpPr>
          <p:nvPr>
            <p:ph type="title"/>
          </p:nvPr>
        </p:nvSpPr>
        <p:spPr>
          <a:noFill/>
          <a:ln/>
        </p:spPr>
        <p:txBody>
          <a:bodyPr/>
          <a:lstStyle/>
          <a:p>
            <a:r>
              <a:rPr lang="ja-JP" altLang="en-US"/>
              <a:t>水面</a:t>
            </a:r>
          </a:p>
        </p:txBody>
      </p:sp>
      <p:sp>
        <p:nvSpPr>
          <p:cNvPr id="14628" name="Rectangle 1316">
            <a:extLst>
              <a:ext uri="{FF2B5EF4-FFF2-40B4-BE49-F238E27FC236}">
                <a16:creationId xmlns:a16="http://schemas.microsoft.com/office/drawing/2014/main" id="{BF887D27-0230-43C9-BD4F-8A2EECBADC37}"/>
              </a:ext>
            </a:extLst>
          </p:cNvPr>
          <p:cNvSpPr>
            <a:spLocks noChangeArrowheads="1"/>
          </p:cNvSpPr>
          <p:nvPr/>
        </p:nvSpPr>
        <p:spPr bwMode="auto">
          <a:xfrm>
            <a:off x="415925" y="836613"/>
            <a:ext cx="9074150" cy="5472112"/>
          </a:xfrm>
          <a:prstGeom prst="rect">
            <a:avLst/>
          </a:prstGeom>
          <a:gradFill rotWithShape="1">
            <a:gsLst>
              <a:gs pos="0">
                <a:srgbClr val="3399FF"/>
              </a:gs>
              <a:gs pos="100000">
                <a:srgbClr val="99CC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33" name="Text Box 1321">
            <a:extLst>
              <a:ext uri="{FF2B5EF4-FFF2-40B4-BE49-F238E27FC236}">
                <a16:creationId xmlns:a16="http://schemas.microsoft.com/office/drawing/2014/main" id="{55FA8201-750E-4110-AB47-21DD85651662}"/>
              </a:ext>
            </a:extLst>
          </p:cNvPr>
          <p:cNvSpPr txBox="1">
            <a:spLocks noChangeArrowheads="1"/>
          </p:cNvSpPr>
          <p:nvPr/>
        </p:nvSpPr>
        <p:spPr bwMode="auto">
          <a:xfrm>
            <a:off x="849313" y="1196975"/>
            <a:ext cx="3841750" cy="579438"/>
          </a:xfrm>
          <a:prstGeom prst="rect">
            <a:avLst/>
          </a:prstGeom>
          <a:noFill/>
          <a:ln>
            <a:noFill/>
          </a:ln>
          <a:effectLst>
            <a:outerShdw dist="361002" dir="2357364" algn="ctr" rotWithShape="0">
              <a:srgbClr val="0D86FF">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spcAft>
                <a:spcPct val="50000"/>
              </a:spcAft>
            </a:pPr>
            <a:r>
              <a:rPr lang="ja-JP" altLang="en-US" sz="3200" b="1">
                <a:solidFill>
                  <a:schemeClr val="bg1"/>
                </a:solidFill>
                <a:ea typeface="メイリオ" panose="020B0604030504040204" pitchFamily="50" charset="-128"/>
              </a:rPr>
              <a:t>特長１　値段が安い</a:t>
            </a:r>
          </a:p>
        </p:txBody>
      </p:sp>
      <p:sp>
        <p:nvSpPr>
          <p:cNvPr id="14634" name="Text Box 1322">
            <a:extLst>
              <a:ext uri="{FF2B5EF4-FFF2-40B4-BE49-F238E27FC236}">
                <a16:creationId xmlns:a16="http://schemas.microsoft.com/office/drawing/2014/main" id="{35DA30A4-5099-4094-BCC1-A016796D8F0B}"/>
              </a:ext>
            </a:extLst>
          </p:cNvPr>
          <p:cNvSpPr txBox="1">
            <a:spLocks noChangeArrowheads="1"/>
          </p:cNvSpPr>
          <p:nvPr/>
        </p:nvSpPr>
        <p:spPr bwMode="auto">
          <a:xfrm>
            <a:off x="879475" y="1916113"/>
            <a:ext cx="4654550" cy="579437"/>
          </a:xfrm>
          <a:prstGeom prst="rect">
            <a:avLst/>
          </a:prstGeom>
          <a:noFill/>
          <a:ln>
            <a:noFill/>
          </a:ln>
          <a:effectLst>
            <a:outerShdw dist="361002" dir="2357364" algn="ctr" rotWithShape="0">
              <a:srgbClr val="3399FF">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spcAft>
                <a:spcPct val="50000"/>
              </a:spcAft>
            </a:pPr>
            <a:r>
              <a:rPr lang="ja-JP" altLang="en-US" sz="3200" b="1">
                <a:solidFill>
                  <a:schemeClr val="bg1"/>
                </a:solidFill>
                <a:ea typeface="メイリオ" panose="020B0604030504040204" pitchFamily="50" charset="-128"/>
              </a:rPr>
              <a:t>特長２　スピードが速い</a:t>
            </a:r>
          </a:p>
        </p:txBody>
      </p:sp>
      <p:sp>
        <p:nvSpPr>
          <p:cNvPr id="14635" name="Text Box 1323">
            <a:extLst>
              <a:ext uri="{FF2B5EF4-FFF2-40B4-BE49-F238E27FC236}">
                <a16:creationId xmlns:a16="http://schemas.microsoft.com/office/drawing/2014/main" id="{4D5EE928-0547-4B27-8FF7-9359FD256A7C}"/>
              </a:ext>
            </a:extLst>
          </p:cNvPr>
          <p:cNvSpPr txBox="1">
            <a:spLocks noChangeArrowheads="1"/>
          </p:cNvSpPr>
          <p:nvPr/>
        </p:nvSpPr>
        <p:spPr bwMode="auto">
          <a:xfrm>
            <a:off x="879475" y="2636838"/>
            <a:ext cx="5467350" cy="579437"/>
          </a:xfrm>
          <a:prstGeom prst="rect">
            <a:avLst/>
          </a:prstGeom>
          <a:noFill/>
          <a:ln>
            <a:noFill/>
          </a:ln>
          <a:effectLst>
            <a:outerShdw dist="361002" dir="2357364" algn="ctr" rotWithShape="0">
              <a:srgbClr val="7DBEFF">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spcAft>
                <a:spcPct val="50000"/>
              </a:spcAft>
            </a:pPr>
            <a:r>
              <a:rPr lang="ja-JP" altLang="en-US" sz="3200" b="1">
                <a:solidFill>
                  <a:schemeClr val="bg1"/>
                </a:solidFill>
                <a:ea typeface="メイリオ" panose="020B0604030504040204" pitchFamily="50" charset="-128"/>
              </a:rPr>
              <a:t>特長３　メンテナンスフリー</a:t>
            </a:r>
          </a:p>
        </p:txBody>
      </p:sp>
      <p:sp>
        <p:nvSpPr>
          <p:cNvPr id="14636" name="Text Box 1324">
            <a:extLst>
              <a:ext uri="{FF2B5EF4-FFF2-40B4-BE49-F238E27FC236}">
                <a16:creationId xmlns:a16="http://schemas.microsoft.com/office/drawing/2014/main" id="{194411B7-853C-452C-AD91-69B0B0D13A49}"/>
              </a:ext>
            </a:extLst>
          </p:cNvPr>
          <p:cNvSpPr txBox="1">
            <a:spLocks noChangeArrowheads="1"/>
          </p:cNvSpPr>
          <p:nvPr/>
        </p:nvSpPr>
        <p:spPr bwMode="auto">
          <a:xfrm>
            <a:off x="879475" y="3357563"/>
            <a:ext cx="5060950" cy="579437"/>
          </a:xfrm>
          <a:prstGeom prst="rect">
            <a:avLst/>
          </a:prstGeom>
          <a:noFill/>
          <a:ln>
            <a:noFill/>
          </a:ln>
          <a:effectLst>
            <a:outerShdw dist="361002" dir="2357364" algn="ctr" rotWithShape="0">
              <a:srgbClr val="99CCFF">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spcAft>
                <a:spcPct val="50000"/>
              </a:spcAft>
            </a:pPr>
            <a:r>
              <a:rPr lang="ja-JP" altLang="en-US" sz="3200" b="1">
                <a:solidFill>
                  <a:schemeClr val="bg1"/>
                </a:solidFill>
                <a:ea typeface="メイリオ" panose="020B0604030504040204" pitchFamily="50" charset="-128"/>
              </a:rPr>
              <a:t>特長４　デザインが美しい</a:t>
            </a:r>
          </a:p>
        </p:txBody>
      </p:sp>
      <p:sp>
        <p:nvSpPr>
          <p:cNvPr id="14637" name="Text Box 1325">
            <a:extLst>
              <a:ext uri="{FF2B5EF4-FFF2-40B4-BE49-F238E27FC236}">
                <a16:creationId xmlns:a16="http://schemas.microsoft.com/office/drawing/2014/main" id="{FC7DAF40-67A1-4E38-8CF3-3ABDDAED7440}"/>
              </a:ext>
            </a:extLst>
          </p:cNvPr>
          <p:cNvSpPr txBox="1">
            <a:spLocks noChangeArrowheads="1"/>
          </p:cNvSpPr>
          <p:nvPr/>
        </p:nvSpPr>
        <p:spPr bwMode="auto">
          <a:xfrm>
            <a:off x="849313" y="4076700"/>
            <a:ext cx="4248150" cy="579438"/>
          </a:xfrm>
          <a:prstGeom prst="rect">
            <a:avLst/>
          </a:prstGeom>
          <a:noFill/>
          <a:ln>
            <a:noFill/>
          </a:ln>
          <a:effectLst>
            <a:outerShdw dist="361002" dir="2357364" algn="ctr" rotWithShape="0">
              <a:srgbClr val="99CCFF">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spcAft>
                <a:spcPct val="50000"/>
              </a:spcAft>
            </a:pPr>
            <a:r>
              <a:rPr lang="ja-JP" altLang="en-US" sz="3200" b="1">
                <a:solidFill>
                  <a:schemeClr val="bg1"/>
                </a:solidFill>
                <a:ea typeface="メイリオ" panose="020B0604030504040204" pitchFamily="50" charset="-128"/>
              </a:rPr>
              <a:t>特長５　３年保証付き</a:t>
            </a:r>
          </a:p>
        </p:txBody>
      </p:sp>
      <p:sp>
        <p:nvSpPr>
          <p:cNvPr id="14642" name="Oval 1330">
            <a:extLst>
              <a:ext uri="{FF2B5EF4-FFF2-40B4-BE49-F238E27FC236}">
                <a16:creationId xmlns:a16="http://schemas.microsoft.com/office/drawing/2014/main" id="{EF123F3D-173F-427F-A2AE-378A1BC16429}"/>
              </a:ext>
            </a:extLst>
          </p:cNvPr>
          <p:cNvSpPr>
            <a:spLocks noChangeArrowheads="1"/>
          </p:cNvSpPr>
          <p:nvPr/>
        </p:nvSpPr>
        <p:spPr bwMode="auto">
          <a:xfrm>
            <a:off x="560388" y="4941888"/>
            <a:ext cx="8785225" cy="1222375"/>
          </a:xfrm>
          <a:prstGeom prst="ellipse">
            <a:avLst/>
          </a:prstGeom>
          <a:gradFill rotWithShape="1">
            <a:gsLst>
              <a:gs pos="0">
                <a:srgbClr val="99CCFF"/>
              </a:gs>
              <a:gs pos="100000">
                <a:srgbClr val="7DBE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49" name="Oval 1337">
            <a:extLst>
              <a:ext uri="{FF2B5EF4-FFF2-40B4-BE49-F238E27FC236}">
                <a16:creationId xmlns:a16="http://schemas.microsoft.com/office/drawing/2014/main" id="{418890EF-0AF6-46A1-89BE-F2EF90A7280B}"/>
              </a:ext>
            </a:extLst>
          </p:cNvPr>
          <p:cNvSpPr>
            <a:spLocks noChangeArrowheads="1"/>
          </p:cNvSpPr>
          <p:nvPr/>
        </p:nvSpPr>
        <p:spPr bwMode="auto">
          <a:xfrm>
            <a:off x="704850" y="5013325"/>
            <a:ext cx="8496300" cy="1008063"/>
          </a:xfrm>
          <a:prstGeom prst="ellipse">
            <a:avLst/>
          </a:prstGeom>
          <a:gradFill rotWithShape="1">
            <a:gsLst>
              <a:gs pos="0">
                <a:srgbClr val="99CCFF"/>
              </a:gs>
              <a:gs pos="100000">
                <a:schemeClr val="bg1">
                  <a:alpha val="20000"/>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0" name="Oval 1338">
            <a:extLst>
              <a:ext uri="{FF2B5EF4-FFF2-40B4-BE49-F238E27FC236}">
                <a16:creationId xmlns:a16="http://schemas.microsoft.com/office/drawing/2014/main" id="{1C504A2F-D866-4CE3-99D7-D3DFBB079E9D}"/>
              </a:ext>
            </a:extLst>
          </p:cNvPr>
          <p:cNvSpPr>
            <a:spLocks noChangeArrowheads="1"/>
          </p:cNvSpPr>
          <p:nvPr/>
        </p:nvSpPr>
        <p:spPr bwMode="auto">
          <a:xfrm>
            <a:off x="992188" y="5084763"/>
            <a:ext cx="7993062" cy="792162"/>
          </a:xfrm>
          <a:prstGeom prst="ellipse">
            <a:avLst/>
          </a:prstGeom>
          <a:gradFill rotWithShape="1">
            <a:gsLst>
              <a:gs pos="0">
                <a:srgbClr val="99CCFF"/>
              </a:gs>
              <a:gs pos="100000">
                <a:srgbClr val="7DBE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1" name="Oval 1339">
            <a:extLst>
              <a:ext uri="{FF2B5EF4-FFF2-40B4-BE49-F238E27FC236}">
                <a16:creationId xmlns:a16="http://schemas.microsoft.com/office/drawing/2014/main" id="{DB4DD51E-9E7E-4596-9D30-32543C01CF79}"/>
              </a:ext>
            </a:extLst>
          </p:cNvPr>
          <p:cNvSpPr>
            <a:spLocks noChangeArrowheads="1"/>
          </p:cNvSpPr>
          <p:nvPr/>
        </p:nvSpPr>
        <p:spPr bwMode="auto">
          <a:xfrm>
            <a:off x="1352550" y="5157788"/>
            <a:ext cx="7200900" cy="576262"/>
          </a:xfrm>
          <a:prstGeom prst="ellipse">
            <a:avLst/>
          </a:prstGeom>
          <a:gradFill rotWithShape="1">
            <a:gsLst>
              <a:gs pos="0">
                <a:srgbClr val="99CCFF"/>
              </a:gs>
              <a:gs pos="100000">
                <a:schemeClr val="bg1">
                  <a:alpha val="20000"/>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2" name="Oval 1340">
            <a:extLst>
              <a:ext uri="{FF2B5EF4-FFF2-40B4-BE49-F238E27FC236}">
                <a16:creationId xmlns:a16="http://schemas.microsoft.com/office/drawing/2014/main" id="{1813A8FE-9952-440B-8F99-4B073ACFA073}"/>
              </a:ext>
            </a:extLst>
          </p:cNvPr>
          <p:cNvSpPr>
            <a:spLocks noChangeArrowheads="1"/>
          </p:cNvSpPr>
          <p:nvPr/>
        </p:nvSpPr>
        <p:spPr bwMode="auto">
          <a:xfrm>
            <a:off x="1784350" y="5229225"/>
            <a:ext cx="6337300" cy="360363"/>
          </a:xfrm>
          <a:prstGeom prst="ellipse">
            <a:avLst/>
          </a:prstGeom>
          <a:gradFill rotWithShape="1">
            <a:gsLst>
              <a:gs pos="0">
                <a:srgbClr val="99CCFF"/>
              </a:gs>
              <a:gs pos="100000">
                <a:srgbClr val="7DBE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3" name="Oval 1341">
            <a:extLst>
              <a:ext uri="{FF2B5EF4-FFF2-40B4-BE49-F238E27FC236}">
                <a16:creationId xmlns:a16="http://schemas.microsoft.com/office/drawing/2014/main" id="{8FD29417-61AE-4CE4-9A91-ABAFBE6E0717}"/>
              </a:ext>
            </a:extLst>
          </p:cNvPr>
          <p:cNvSpPr>
            <a:spLocks noChangeArrowheads="1"/>
          </p:cNvSpPr>
          <p:nvPr/>
        </p:nvSpPr>
        <p:spPr bwMode="auto">
          <a:xfrm>
            <a:off x="2432050" y="5300663"/>
            <a:ext cx="5041900" cy="215900"/>
          </a:xfrm>
          <a:prstGeom prst="ellipse">
            <a:avLst/>
          </a:prstGeom>
          <a:gradFill rotWithShape="1">
            <a:gsLst>
              <a:gs pos="0">
                <a:srgbClr val="99CCFF"/>
              </a:gs>
              <a:gs pos="100000">
                <a:schemeClr val="bg1">
                  <a:alpha val="20000"/>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4" name="Oval 1342">
            <a:extLst>
              <a:ext uri="{FF2B5EF4-FFF2-40B4-BE49-F238E27FC236}">
                <a16:creationId xmlns:a16="http://schemas.microsoft.com/office/drawing/2014/main" id="{12E4153D-700C-4A06-B0CB-EE747378D19B}"/>
              </a:ext>
            </a:extLst>
          </p:cNvPr>
          <p:cNvSpPr>
            <a:spLocks noChangeArrowheads="1"/>
          </p:cNvSpPr>
          <p:nvPr/>
        </p:nvSpPr>
        <p:spPr bwMode="auto">
          <a:xfrm>
            <a:off x="3800475" y="5300663"/>
            <a:ext cx="2305050" cy="144462"/>
          </a:xfrm>
          <a:prstGeom prst="ellipse">
            <a:avLst/>
          </a:prstGeom>
          <a:gradFill rotWithShape="1">
            <a:gsLst>
              <a:gs pos="0">
                <a:srgbClr val="99CCFF"/>
              </a:gs>
              <a:gs pos="100000">
                <a:srgbClr val="7DBE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8" name="AutoShape 14" descr="オーク">
            <a:extLst>
              <a:ext uri="{FF2B5EF4-FFF2-40B4-BE49-F238E27FC236}">
                <a16:creationId xmlns:a16="http://schemas.microsoft.com/office/drawing/2014/main" id="{32DAE362-51A3-4662-B231-0290C4CCD638}"/>
              </a:ext>
            </a:extLst>
          </p:cNvPr>
          <p:cNvSpPr>
            <a:spLocks noChangeArrowheads="1"/>
          </p:cNvSpPr>
          <p:nvPr/>
        </p:nvSpPr>
        <p:spPr bwMode="auto">
          <a:xfrm>
            <a:off x="631825" y="1052513"/>
            <a:ext cx="8642350" cy="5040312"/>
          </a:xfrm>
          <a:prstGeom prst="roundRect">
            <a:avLst>
              <a:gd name="adj" fmla="val 2773"/>
            </a:avLst>
          </a:prstGeom>
          <a:blipFill dpi="0" rotWithShape="1">
            <a:blip r:embed="rId2">
              <a:alphaModFix amt="50000"/>
            </a:blip>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8" name="AutoShape 34" descr="オーク">
            <a:extLst>
              <a:ext uri="{FF2B5EF4-FFF2-40B4-BE49-F238E27FC236}">
                <a16:creationId xmlns:a16="http://schemas.microsoft.com/office/drawing/2014/main" id="{A2EA704C-D147-4458-AEEA-4DF6DDB51876}"/>
              </a:ext>
            </a:extLst>
          </p:cNvPr>
          <p:cNvSpPr>
            <a:spLocks noChangeArrowheads="1"/>
          </p:cNvSpPr>
          <p:nvPr/>
        </p:nvSpPr>
        <p:spPr bwMode="auto">
          <a:xfrm>
            <a:off x="704850" y="1196975"/>
            <a:ext cx="8496300" cy="4824413"/>
          </a:xfrm>
          <a:prstGeom prst="roundRect">
            <a:avLst>
              <a:gd name="adj" fmla="val 2773"/>
            </a:avLst>
          </a:prstGeom>
          <a:blipFill dpi="0" rotWithShape="1">
            <a:blip r:embed="rId2">
              <a:alphaModFix amt="50000"/>
            </a:blip>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06" name="Rectangle 2">
            <a:extLst>
              <a:ext uri="{FF2B5EF4-FFF2-40B4-BE49-F238E27FC236}">
                <a16:creationId xmlns:a16="http://schemas.microsoft.com/office/drawing/2014/main" id="{BBD1CA16-CB95-4911-A5B3-9C6C1E2177D3}"/>
              </a:ext>
            </a:extLst>
          </p:cNvPr>
          <p:cNvSpPr>
            <a:spLocks noGrp="1" noChangeArrowheads="1"/>
          </p:cNvSpPr>
          <p:nvPr>
            <p:ph type="title"/>
          </p:nvPr>
        </p:nvSpPr>
        <p:spPr>
          <a:noFill/>
          <a:ln/>
        </p:spPr>
        <p:txBody>
          <a:bodyPr/>
          <a:lstStyle/>
          <a:p>
            <a:r>
              <a:rPr lang="ja-JP" altLang="en-US"/>
              <a:t>立て看板</a:t>
            </a:r>
          </a:p>
        </p:txBody>
      </p:sp>
      <p:sp>
        <p:nvSpPr>
          <p:cNvPr id="21522" name="Rectangle 18">
            <a:extLst>
              <a:ext uri="{FF2B5EF4-FFF2-40B4-BE49-F238E27FC236}">
                <a16:creationId xmlns:a16="http://schemas.microsoft.com/office/drawing/2014/main" id="{EE2F2079-93D6-4411-AEF2-F6103C67B4B3}"/>
              </a:ext>
            </a:extLst>
          </p:cNvPr>
          <p:cNvSpPr>
            <a:spLocks noChangeArrowheads="1"/>
          </p:cNvSpPr>
          <p:nvPr/>
        </p:nvSpPr>
        <p:spPr bwMode="auto">
          <a:xfrm>
            <a:off x="631825" y="1557338"/>
            <a:ext cx="8642350" cy="215900"/>
          </a:xfrm>
          <a:prstGeom prst="rect">
            <a:avLst/>
          </a:prstGeom>
          <a:solidFill>
            <a:srgbClr val="80808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1" name="Freeform 17" descr="木目">
            <a:extLst>
              <a:ext uri="{FF2B5EF4-FFF2-40B4-BE49-F238E27FC236}">
                <a16:creationId xmlns:a16="http://schemas.microsoft.com/office/drawing/2014/main" id="{5BCDC145-2180-4BA3-A10F-E57A0F78777E}"/>
              </a:ext>
            </a:extLst>
          </p:cNvPr>
          <p:cNvSpPr>
            <a:spLocks/>
          </p:cNvSpPr>
          <p:nvPr/>
        </p:nvSpPr>
        <p:spPr bwMode="auto">
          <a:xfrm>
            <a:off x="415925" y="908050"/>
            <a:ext cx="9074150" cy="720725"/>
          </a:xfrm>
          <a:custGeom>
            <a:avLst/>
            <a:gdLst>
              <a:gd name="T0" fmla="*/ 0 w 5716"/>
              <a:gd name="T1" fmla="*/ 499 h 499"/>
              <a:gd name="T2" fmla="*/ 5716 w 5716"/>
              <a:gd name="T3" fmla="*/ 499 h 499"/>
              <a:gd name="T4" fmla="*/ 5625 w 5716"/>
              <a:gd name="T5" fmla="*/ 0 h 499"/>
              <a:gd name="T6" fmla="*/ 91 w 5716"/>
              <a:gd name="T7" fmla="*/ 0 h 499"/>
              <a:gd name="T8" fmla="*/ 0 w 5716"/>
              <a:gd name="T9" fmla="*/ 499 h 499"/>
            </a:gdLst>
            <a:ahLst/>
            <a:cxnLst>
              <a:cxn ang="0">
                <a:pos x="T0" y="T1"/>
              </a:cxn>
              <a:cxn ang="0">
                <a:pos x="T2" y="T3"/>
              </a:cxn>
              <a:cxn ang="0">
                <a:pos x="T4" y="T5"/>
              </a:cxn>
              <a:cxn ang="0">
                <a:pos x="T6" y="T7"/>
              </a:cxn>
              <a:cxn ang="0">
                <a:pos x="T8" y="T9"/>
              </a:cxn>
            </a:cxnLst>
            <a:rect l="0" t="0" r="r" b="b"/>
            <a:pathLst>
              <a:path w="5716" h="499">
                <a:moveTo>
                  <a:pt x="0" y="499"/>
                </a:moveTo>
                <a:lnTo>
                  <a:pt x="5716" y="499"/>
                </a:lnTo>
                <a:lnTo>
                  <a:pt x="5625" y="0"/>
                </a:lnTo>
                <a:lnTo>
                  <a:pt x="91" y="0"/>
                </a:lnTo>
                <a:lnTo>
                  <a:pt x="0" y="499"/>
                </a:lnTo>
                <a:close/>
              </a:path>
            </a:pathLst>
          </a:custGeom>
          <a:blipFill dpi="0" rotWithShape="1">
            <a:blip r:embed="rId3">
              <a:alphaModFix amt="80000"/>
            </a:blip>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3" name="Rectangle 19" descr="木目">
            <a:extLst>
              <a:ext uri="{FF2B5EF4-FFF2-40B4-BE49-F238E27FC236}">
                <a16:creationId xmlns:a16="http://schemas.microsoft.com/office/drawing/2014/main" id="{6C23B379-1AB0-4A79-AD0C-2CE938E6687F}"/>
              </a:ext>
            </a:extLst>
          </p:cNvPr>
          <p:cNvSpPr>
            <a:spLocks noChangeArrowheads="1"/>
          </p:cNvSpPr>
          <p:nvPr/>
        </p:nvSpPr>
        <p:spPr bwMode="auto">
          <a:xfrm>
            <a:off x="560388" y="836613"/>
            <a:ext cx="8785225" cy="71437"/>
          </a:xfrm>
          <a:prstGeom prst="rect">
            <a:avLst/>
          </a:pr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6" name="Rectangle 22">
            <a:extLst>
              <a:ext uri="{FF2B5EF4-FFF2-40B4-BE49-F238E27FC236}">
                <a16:creationId xmlns:a16="http://schemas.microsoft.com/office/drawing/2014/main" id="{628DBF0D-29D9-4B92-A8DB-25CC2B8986BE}"/>
              </a:ext>
            </a:extLst>
          </p:cNvPr>
          <p:cNvSpPr>
            <a:spLocks noChangeArrowheads="1"/>
          </p:cNvSpPr>
          <p:nvPr/>
        </p:nvSpPr>
        <p:spPr bwMode="auto">
          <a:xfrm>
            <a:off x="560388" y="836613"/>
            <a:ext cx="8785225" cy="71437"/>
          </a:xfrm>
          <a:prstGeom prst="rect">
            <a:avLst/>
          </a:prstGeom>
          <a:solidFill>
            <a:srgbClr val="000000">
              <a:alpha val="2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7" name="Rectangle 23" descr="木目">
            <a:extLst>
              <a:ext uri="{FF2B5EF4-FFF2-40B4-BE49-F238E27FC236}">
                <a16:creationId xmlns:a16="http://schemas.microsoft.com/office/drawing/2014/main" id="{76B942EA-2624-44C7-ABFE-E0CDAC75E996}"/>
              </a:ext>
            </a:extLst>
          </p:cNvPr>
          <p:cNvSpPr>
            <a:spLocks noChangeArrowheads="1"/>
          </p:cNvSpPr>
          <p:nvPr/>
        </p:nvSpPr>
        <p:spPr bwMode="auto">
          <a:xfrm>
            <a:off x="560388" y="765175"/>
            <a:ext cx="71437" cy="142875"/>
          </a:xfrm>
          <a:prstGeom prst="rect">
            <a:avLst/>
          </a:pr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9" name="Rectangle 25" descr="木目">
            <a:extLst>
              <a:ext uri="{FF2B5EF4-FFF2-40B4-BE49-F238E27FC236}">
                <a16:creationId xmlns:a16="http://schemas.microsoft.com/office/drawing/2014/main" id="{9CD0D380-655F-4E99-B1E3-8081F3274758}"/>
              </a:ext>
            </a:extLst>
          </p:cNvPr>
          <p:cNvSpPr>
            <a:spLocks noChangeArrowheads="1"/>
          </p:cNvSpPr>
          <p:nvPr/>
        </p:nvSpPr>
        <p:spPr bwMode="auto">
          <a:xfrm>
            <a:off x="1527175" y="765175"/>
            <a:ext cx="71438" cy="142875"/>
          </a:xfrm>
          <a:prstGeom prst="rect">
            <a:avLst/>
          </a:pr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0" name="Rectangle 26" descr="木目">
            <a:extLst>
              <a:ext uri="{FF2B5EF4-FFF2-40B4-BE49-F238E27FC236}">
                <a16:creationId xmlns:a16="http://schemas.microsoft.com/office/drawing/2014/main" id="{CB06C772-91E5-4398-9C7D-4146F114C6E7}"/>
              </a:ext>
            </a:extLst>
          </p:cNvPr>
          <p:cNvSpPr>
            <a:spLocks noChangeArrowheads="1"/>
          </p:cNvSpPr>
          <p:nvPr/>
        </p:nvSpPr>
        <p:spPr bwMode="auto">
          <a:xfrm>
            <a:off x="2495550" y="765175"/>
            <a:ext cx="71438" cy="142875"/>
          </a:xfrm>
          <a:prstGeom prst="rect">
            <a:avLst/>
          </a:pr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1" name="Rectangle 27" descr="木目">
            <a:extLst>
              <a:ext uri="{FF2B5EF4-FFF2-40B4-BE49-F238E27FC236}">
                <a16:creationId xmlns:a16="http://schemas.microsoft.com/office/drawing/2014/main" id="{CB7E622C-6C12-49D7-94DC-B817943D534C}"/>
              </a:ext>
            </a:extLst>
          </p:cNvPr>
          <p:cNvSpPr>
            <a:spLocks noChangeArrowheads="1"/>
          </p:cNvSpPr>
          <p:nvPr/>
        </p:nvSpPr>
        <p:spPr bwMode="auto">
          <a:xfrm>
            <a:off x="3463925" y="765175"/>
            <a:ext cx="71438" cy="142875"/>
          </a:xfrm>
          <a:prstGeom prst="rect">
            <a:avLst/>
          </a:pr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2" name="Rectangle 28" descr="木目">
            <a:extLst>
              <a:ext uri="{FF2B5EF4-FFF2-40B4-BE49-F238E27FC236}">
                <a16:creationId xmlns:a16="http://schemas.microsoft.com/office/drawing/2014/main" id="{1867BB6D-ADD2-4EE4-AFEE-FB3F363FFEFD}"/>
              </a:ext>
            </a:extLst>
          </p:cNvPr>
          <p:cNvSpPr>
            <a:spLocks noChangeArrowheads="1"/>
          </p:cNvSpPr>
          <p:nvPr/>
        </p:nvSpPr>
        <p:spPr bwMode="auto">
          <a:xfrm>
            <a:off x="4432300" y="765175"/>
            <a:ext cx="71438" cy="142875"/>
          </a:xfrm>
          <a:prstGeom prst="rect">
            <a:avLst/>
          </a:pr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3" name="Rectangle 29" descr="木目">
            <a:extLst>
              <a:ext uri="{FF2B5EF4-FFF2-40B4-BE49-F238E27FC236}">
                <a16:creationId xmlns:a16="http://schemas.microsoft.com/office/drawing/2014/main" id="{B44639E6-F121-49D6-A56F-7B22D752F9B0}"/>
              </a:ext>
            </a:extLst>
          </p:cNvPr>
          <p:cNvSpPr>
            <a:spLocks noChangeArrowheads="1"/>
          </p:cNvSpPr>
          <p:nvPr/>
        </p:nvSpPr>
        <p:spPr bwMode="auto">
          <a:xfrm>
            <a:off x="5400675" y="765175"/>
            <a:ext cx="71438" cy="142875"/>
          </a:xfrm>
          <a:prstGeom prst="rect">
            <a:avLst/>
          </a:pr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4" name="Rectangle 30" descr="木目">
            <a:extLst>
              <a:ext uri="{FF2B5EF4-FFF2-40B4-BE49-F238E27FC236}">
                <a16:creationId xmlns:a16="http://schemas.microsoft.com/office/drawing/2014/main" id="{5D99E1A0-DF8B-4228-8F5F-4EB9E09B3D5A}"/>
              </a:ext>
            </a:extLst>
          </p:cNvPr>
          <p:cNvSpPr>
            <a:spLocks noChangeArrowheads="1"/>
          </p:cNvSpPr>
          <p:nvPr/>
        </p:nvSpPr>
        <p:spPr bwMode="auto">
          <a:xfrm>
            <a:off x="6369050" y="765175"/>
            <a:ext cx="71438" cy="142875"/>
          </a:xfrm>
          <a:prstGeom prst="rect">
            <a:avLst/>
          </a:pr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5" name="Rectangle 31" descr="木目">
            <a:extLst>
              <a:ext uri="{FF2B5EF4-FFF2-40B4-BE49-F238E27FC236}">
                <a16:creationId xmlns:a16="http://schemas.microsoft.com/office/drawing/2014/main" id="{5F2ACAC4-0328-4541-9E25-5F64EA0080FE}"/>
              </a:ext>
            </a:extLst>
          </p:cNvPr>
          <p:cNvSpPr>
            <a:spLocks noChangeArrowheads="1"/>
          </p:cNvSpPr>
          <p:nvPr/>
        </p:nvSpPr>
        <p:spPr bwMode="auto">
          <a:xfrm>
            <a:off x="7337425" y="765175"/>
            <a:ext cx="71438" cy="142875"/>
          </a:xfrm>
          <a:prstGeom prst="rect">
            <a:avLst/>
          </a:pr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6" name="Rectangle 32" descr="木目">
            <a:extLst>
              <a:ext uri="{FF2B5EF4-FFF2-40B4-BE49-F238E27FC236}">
                <a16:creationId xmlns:a16="http://schemas.microsoft.com/office/drawing/2014/main" id="{E2A99B1C-A49D-45AA-BA0F-D311282F7D8D}"/>
              </a:ext>
            </a:extLst>
          </p:cNvPr>
          <p:cNvSpPr>
            <a:spLocks noChangeArrowheads="1"/>
          </p:cNvSpPr>
          <p:nvPr/>
        </p:nvSpPr>
        <p:spPr bwMode="auto">
          <a:xfrm>
            <a:off x="8305800" y="765175"/>
            <a:ext cx="71438" cy="142875"/>
          </a:xfrm>
          <a:prstGeom prst="rect">
            <a:avLst/>
          </a:pr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7" name="Rectangle 33" descr="木目">
            <a:extLst>
              <a:ext uri="{FF2B5EF4-FFF2-40B4-BE49-F238E27FC236}">
                <a16:creationId xmlns:a16="http://schemas.microsoft.com/office/drawing/2014/main" id="{695DB696-C41C-4FF9-B92A-9DEC2EBDC0D0}"/>
              </a:ext>
            </a:extLst>
          </p:cNvPr>
          <p:cNvSpPr>
            <a:spLocks noChangeArrowheads="1"/>
          </p:cNvSpPr>
          <p:nvPr/>
        </p:nvSpPr>
        <p:spPr bwMode="auto">
          <a:xfrm>
            <a:off x="9274175" y="765175"/>
            <a:ext cx="71438" cy="142875"/>
          </a:xfrm>
          <a:prstGeom prst="rect">
            <a:avLst/>
          </a:pr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9" name="Text Box 35">
            <a:extLst>
              <a:ext uri="{FF2B5EF4-FFF2-40B4-BE49-F238E27FC236}">
                <a16:creationId xmlns:a16="http://schemas.microsoft.com/office/drawing/2014/main" id="{E36A468F-AC8E-45B8-AB04-57A0C05E0DE3}"/>
              </a:ext>
            </a:extLst>
          </p:cNvPr>
          <p:cNvSpPr txBox="1">
            <a:spLocks noChangeArrowheads="1"/>
          </p:cNvSpPr>
          <p:nvPr/>
        </p:nvSpPr>
        <p:spPr bwMode="auto">
          <a:xfrm>
            <a:off x="1065213" y="1989138"/>
            <a:ext cx="5873750" cy="3506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50000"/>
              </a:spcAft>
            </a:pPr>
            <a:r>
              <a:rPr lang="ja-JP" altLang="en-US" sz="3200" b="1">
                <a:ea typeface="メイリオ" panose="020B0604030504040204" pitchFamily="50" charset="-128"/>
              </a:rPr>
              <a:t>特長１　値段が安い</a:t>
            </a:r>
          </a:p>
          <a:p>
            <a:pPr>
              <a:spcAft>
                <a:spcPct val="50000"/>
              </a:spcAft>
            </a:pPr>
            <a:r>
              <a:rPr lang="ja-JP" altLang="en-US" sz="3200" b="1">
                <a:ea typeface="メイリオ" panose="020B0604030504040204" pitchFamily="50" charset="-128"/>
              </a:rPr>
              <a:t>特長２　スピードが速い</a:t>
            </a:r>
          </a:p>
          <a:p>
            <a:pPr>
              <a:spcAft>
                <a:spcPct val="50000"/>
              </a:spcAft>
            </a:pPr>
            <a:r>
              <a:rPr lang="ja-JP" altLang="en-US" sz="3200" b="1">
                <a:ea typeface="メイリオ" panose="020B0604030504040204" pitchFamily="50" charset="-128"/>
              </a:rPr>
              <a:t>特長３　メンテナンスフリー　</a:t>
            </a:r>
          </a:p>
          <a:p>
            <a:pPr>
              <a:spcAft>
                <a:spcPct val="50000"/>
              </a:spcAft>
            </a:pPr>
            <a:r>
              <a:rPr lang="ja-JP" altLang="en-US" sz="3200" b="1">
                <a:ea typeface="メイリオ" panose="020B0604030504040204" pitchFamily="50" charset="-128"/>
              </a:rPr>
              <a:t>特長４　デザインが美しい</a:t>
            </a:r>
          </a:p>
          <a:p>
            <a:pPr>
              <a:spcAft>
                <a:spcPct val="50000"/>
              </a:spcAft>
            </a:pPr>
            <a:r>
              <a:rPr lang="ja-JP" altLang="en-US" sz="3200" b="1">
                <a:ea typeface="メイリオ" panose="020B0604030504040204" pitchFamily="50" charset="-128"/>
              </a:rPr>
              <a:t>特長５　３年保証付き</a:t>
            </a:r>
          </a:p>
        </p:txBody>
      </p:sp>
      <p:grpSp>
        <p:nvGrpSpPr>
          <p:cNvPr id="21548" name="Group 44">
            <a:extLst>
              <a:ext uri="{FF2B5EF4-FFF2-40B4-BE49-F238E27FC236}">
                <a16:creationId xmlns:a16="http://schemas.microsoft.com/office/drawing/2014/main" id="{21D46469-8808-432D-9A1F-5F88E5CB5968}"/>
              </a:ext>
            </a:extLst>
          </p:cNvPr>
          <p:cNvGrpSpPr>
            <a:grpSpLocks/>
          </p:cNvGrpSpPr>
          <p:nvPr/>
        </p:nvGrpSpPr>
        <p:grpSpPr bwMode="auto">
          <a:xfrm>
            <a:off x="1519238" y="917575"/>
            <a:ext cx="6850062" cy="703263"/>
            <a:chOff x="957" y="578"/>
            <a:chExt cx="4315" cy="90"/>
          </a:xfrm>
        </p:grpSpPr>
        <p:sp>
          <p:nvSpPr>
            <p:cNvPr id="21540" name="Rectangle 36">
              <a:extLst>
                <a:ext uri="{FF2B5EF4-FFF2-40B4-BE49-F238E27FC236}">
                  <a16:creationId xmlns:a16="http://schemas.microsoft.com/office/drawing/2014/main" id="{A7302375-C923-4144-9F81-F8BAC879FFB9}"/>
                </a:ext>
              </a:extLst>
            </p:cNvPr>
            <p:cNvSpPr>
              <a:spLocks noChangeArrowheads="1"/>
            </p:cNvSpPr>
            <p:nvPr/>
          </p:nvSpPr>
          <p:spPr bwMode="auto">
            <a:xfrm>
              <a:off x="957" y="578"/>
              <a:ext cx="45" cy="90"/>
            </a:xfrm>
            <a:prstGeom prst="rect">
              <a:avLst/>
            </a:prstGeom>
            <a:solidFill>
              <a:srgbClr val="6633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1" name="Rectangle 37">
              <a:extLst>
                <a:ext uri="{FF2B5EF4-FFF2-40B4-BE49-F238E27FC236}">
                  <a16:creationId xmlns:a16="http://schemas.microsoft.com/office/drawing/2014/main" id="{80DED524-494B-4DCA-857F-EBEFB2427651}"/>
                </a:ext>
              </a:extLst>
            </p:cNvPr>
            <p:cNvSpPr>
              <a:spLocks noChangeArrowheads="1"/>
            </p:cNvSpPr>
            <p:nvPr/>
          </p:nvSpPr>
          <p:spPr bwMode="auto">
            <a:xfrm>
              <a:off x="1567" y="578"/>
              <a:ext cx="45" cy="90"/>
            </a:xfrm>
            <a:prstGeom prst="rect">
              <a:avLst/>
            </a:prstGeom>
            <a:solidFill>
              <a:srgbClr val="6633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2" name="Rectangle 38">
              <a:extLst>
                <a:ext uri="{FF2B5EF4-FFF2-40B4-BE49-F238E27FC236}">
                  <a16:creationId xmlns:a16="http://schemas.microsoft.com/office/drawing/2014/main" id="{2594F445-0267-4AB1-B048-748790C566ED}"/>
                </a:ext>
              </a:extLst>
            </p:cNvPr>
            <p:cNvSpPr>
              <a:spLocks noChangeArrowheads="1"/>
            </p:cNvSpPr>
            <p:nvPr/>
          </p:nvSpPr>
          <p:spPr bwMode="auto">
            <a:xfrm>
              <a:off x="2177" y="578"/>
              <a:ext cx="45" cy="90"/>
            </a:xfrm>
            <a:prstGeom prst="rect">
              <a:avLst/>
            </a:prstGeom>
            <a:solidFill>
              <a:srgbClr val="6633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3" name="Rectangle 39">
              <a:extLst>
                <a:ext uri="{FF2B5EF4-FFF2-40B4-BE49-F238E27FC236}">
                  <a16:creationId xmlns:a16="http://schemas.microsoft.com/office/drawing/2014/main" id="{6C44F777-06D4-4C37-9D4A-C2FC32D61071}"/>
                </a:ext>
              </a:extLst>
            </p:cNvPr>
            <p:cNvSpPr>
              <a:spLocks noChangeArrowheads="1"/>
            </p:cNvSpPr>
            <p:nvPr/>
          </p:nvSpPr>
          <p:spPr bwMode="auto">
            <a:xfrm>
              <a:off x="2787" y="578"/>
              <a:ext cx="45" cy="90"/>
            </a:xfrm>
            <a:prstGeom prst="rect">
              <a:avLst/>
            </a:prstGeom>
            <a:solidFill>
              <a:srgbClr val="6633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4" name="Rectangle 40">
              <a:extLst>
                <a:ext uri="{FF2B5EF4-FFF2-40B4-BE49-F238E27FC236}">
                  <a16:creationId xmlns:a16="http://schemas.microsoft.com/office/drawing/2014/main" id="{CC18E1E9-D5F5-49B0-8DE3-D1F20118A877}"/>
                </a:ext>
              </a:extLst>
            </p:cNvPr>
            <p:cNvSpPr>
              <a:spLocks noChangeArrowheads="1"/>
            </p:cNvSpPr>
            <p:nvPr/>
          </p:nvSpPr>
          <p:spPr bwMode="auto">
            <a:xfrm>
              <a:off x="3397" y="578"/>
              <a:ext cx="45" cy="90"/>
            </a:xfrm>
            <a:prstGeom prst="rect">
              <a:avLst/>
            </a:prstGeom>
            <a:solidFill>
              <a:srgbClr val="6633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5" name="Rectangle 41">
              <a:extLst>
                <a:ext uri="{FF2B5EF4-FFF2-40B4-BE49-F238E27FC236}">
                  <a16:creationId xmlns:a16="http://schemas.microsoft.com/office/drawing/2014/main" id="{261E52BF-E4F5-4289-AAA5-C57C0EB8D5FD}"/>
                </a:ext>
              </a:extLst>
            </p:cNvPr>
            <p:cNvSpPr>
              <a:spLocks noChangeArrowheads="1"/>
            </p:cNvSpPr>
            <p:nvPr/>
          </p:nvSpPr>
          <p:spPr bwMode="auto">
            <a:xfrm>
              <a:off x="4007" y="578"/>
              <a:ext cx="45" cy="90"/>
            </a:xfrm>
            <a:prstGeom prst="rect">
              <a:avLst/>
            </a:prstGeom>
            <a:solidFill>
              <a:srgbClr val="6633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6" name="Rectangle 42">
              <a:extLst>
                <a:ext uri="{FF2B5EF4-FFF2-40B4-BE49-F238E27FC236}">
                  <a16:creationId xmlns:a16="http://schemas.microsoft.com/office/drawing/2014/main" id="{A34C4058-6759-4BB1-8E4A-EA9428358067}"/>
                </a:ext>
              </a:extLst>
            </p:cNvPr>
            <p:cNvSpPr>
              <a:spLocks noChangeArrowheads="1"/>
            </p:cNvSpPr>
            <p:nvPr/>
          </p:nvSpPr>
          <p:spPr bwMode="auto">
            <a:xfrm>
              <a:off x="4617" y="578"/>
              <a:ext cx="45" cy="90"/>
            </a:xfrm>
            <a:prstGeom prst="rect">
              <a:avLst/>
            </a:prstGeom>
            <a:solidFill>
              <a:srgbClr val="6633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7" name="Rectangle 43">
              <a:extLst>
                <a:ext uri="{FF2B5EF4-FFF2-40B4-BE49-F238E27FC236}">
                  <a16:creationId xmlns:a16="http://schemas.microsoft.com/office/drawing/2014/main" id="{2ACF08F6-A59B-4AD4-9151-B7E75D96EFD8}"/>
                </a:ext>
              </a:extLst>
            </p:cNvPr>
            <p:cNvSpPr>
              <a:spLocks noChangeArrowheads="1"/>
            </p:cNvSpPr>
            <p:nvPr/>
          </p:nvSpPr>
          <p:spPr bwMode="auto">
            <a:xfrm>
              <a:off x="5227" y="578"/>
              <a:ext cx="45" cy="90"/>
            </a:xfrm>
            <a:prstGeom prst="rect">
              <a:avLst/>
            </a:prstGeom>
            <a:solidFill>
              <a:srgbClr val="6633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9" name="Rectangle 11">
            <a:extLst>
              <a:ext uri="{FF2B5EF4-FFF2-40B4-BE49-F238E27FC236}">
                <a16:creationId xmlns:a16="http://schemas.microsoft.com/office/drawing/2014/main" id="{36A76F47-F219-42DA-A55A-E0BAD11CF1C1}"/>
              </a:ext>
            </a:extLst>
          </p:cNvPr>
          <p:cNvSpPr>
            <a:spLocks noChangeArrowheads="1"/>
          </p:cNvSpPr>
          <p:nvPr/>
        </p:nvSpPr>
        <p:spPr bwMode="auto">
          <a:xfrm>
            <a:off x="488950" y="6021388"/>
            <a:ext cx="8928100" cy="287337"/>
          </a:xfrm>
          <a:prstGeom prst="rect">
            <a:avLst/>
          </a:prstGeom>
          <a:gradFill rotWithShape="1">
            <a:gsLst>
              <a:gs pos="0">
                <a:schemeClr val="tx2"/>
              </a:gs>
              <a:gs pos="100000">
                <a:schemeClr val="tx2">
                  <a:gamma/>
                  <a:tint val="0"/>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5" name="Rectangle 7">
            <a:extLst>
              <a:ext uri="{FF2B5EF4-FFF2-40B4-BE49-F238E27FC236}">
                <a16:creationId xmlns:a16="http://schemas.microsoft.com/office/drawing/2014/main" id="{B674794D-6DBD-4297-A50B-2099AB0969FF}"/>
              </a:ext>
            </a:extLst>
          </p:cNvPr>
          <p:cNvSpPr>
            <a:spLocks noChangeArrowheads="1"/>
          </p:cNvSpPr>
          <p:nvPr/>
        </p:nvSpPr>
        <p:spPr bwMode="auto">
          <a:xfrm>
            <a:off x="488950" y="1196975"/>
            <a:ext cx="8928100" cy="4824413"/>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4" name="AutoShape 6">
            <a:extLst>
              <a:ext uri="{FF2B5EF4-FFF2-40B4-BE49-F238E27FC236}">
                <a16:creationId xmlns:a16="http://schemas.microsoft.com/office/drawing/2014/main" id="{B14F22E6-9F44-435C-8C48-9FAD76BD4396}"/>
              </a:ext>
            </a:extLst>
          </p:cNvPr>
          <p:cNvSpPr>
            <a:spLocks noChangeArrowheads="1"/>
          </p:cNvSpPr>
          <p:nvPr/>
        </p:nvSpPr>
        <p:spPr bwMode="auto">
          <a:xfrm>
            <a:off x="3873500" y="836613"/>
            <a:ext cx="2160588" cy="360362"/>
          </a:xfrm>
          <a:prstGeom prst="triangle">
            <a:avLst>
              <a:gd name="adj" fmla="val 50000"/>
            </a:avLst>
          </a:prstGeom>
          <a:noFill/>
          <a:ln w="38100">
            <a:solidFill>
              <a:srgbClr val="9966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0" name="Rectangle 2">
            <a:extLst>
              <a:ext uri="{FF2B5EF4-FFF2-40B4-BE49-F238E27FC236}">
                <a16:creationId xmlns:a16="http://schemas.microsoft.com/office/drawing/2014/main" id="{A634147F-1CFF-4C08-98B7-6D4B82888BE4}"/>
              </a:ext>
            </a:extLst>
          </p:cNvPr>
          <p:cNvSpPr>
            <a:spLocks noGrp="1" noChangeArrowheads="1"/>
          </p:cNvSpPr>
          <p:nvPr>
            <p:ph type="title"/>
          </p:nvPr>
        </p:nvSpPr>
        <p:spPr>
          <a:noFill/>
          <a:ln/>
        </p:spPr>
        <p:txBody>
          <a:bodyPr/>
          <a:lstStyle/>
          <a:p>
            <a:r>
              <a:rPr lang="ja-JP" altLang="en-US"/>
              <a:t>プロジェクター</a:t>
            </a:r>
          </a:p>
        </p:txBody>
      </p:sp>
      <p:sp>
        <p:nvSpPr>
          <p:cNvPr id="22531" name="AutoShape 3">
            <a:extLst>
              <a:ext uri="{FF2B5EF4-FFF2-40B4-BE49-F238E27FC236}">
                <a16:creationId xmlns:a16="http://schemas.microsoft.com/office/drawing/2014/main" id="{75CA6F81-3F8D-4262-BFCD-00F7158FAD00}"/>
              </a:ext>
            </a:extLst>
          </p:cNvPr>
          <p:cNvSpPr>
            <a:spLocks noChangeArrowheads="1"/>
          </p:cNvSpPr>
          <p:nvPr/>
        </p:nvSpPr>
        <p:spPr bwMode="auto">
          <a:xfrm>
            <a:off x="415925" y="1125538"/>
            <a:ext cx="9074150" cy="144462"/>
          </a:xfrm>
          <a:prstGeom prst="roundRect">
            <a:avLst>
              <a:gd name="adj" fmla="val 50000"/>
            </a:avLst>
          </a:prstGeom>
          <a:gradFill rotWithShape="1">
            <a:gsLst>
              <a:gs pos="0">
                <a:schemeClr val="bg2"/>
              </a:gs>
              <a:gs pos="50000">
                <a:srgbClr val="B2B2B2"/>
              </a:gs>
              <a:gs pos="100000">
                <a:schemeClr val="bg2"/>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2" name="AutoShape 4">
            <a:extLst>
              <a:ext uri="{FF2B5EF4-FFF2-40B4-BE49-F238E27FC236}">
                <a16:creationId xmlns:a16="http://schemas.microsoft.com/office/drawing/2014/main" id="{1A7BA336-6202-495D-A35D-4C0FEC64E4CA}"/>
              </a:ext>
            </a:extLst>
          </p:cNvPr>
          <p:cNvSpPr>
            <a:spLocks noChangeArrowheads="1"/>
          </p:cNvSpPr>
          <p:nvPr/>
        </p:nvSpPr>
        <p:spPr bwMode="auto">
          <a:xfrm>
            <a:off x="415925" y="5948363"/>
            <a:ext cx="9074150" cy="144462"/>
          </a:xfrm>
          <a:prstGeom prst="roundRect">
            <a:avLst>
              <a:gd name="adj" fmla="val 50000"/>
            </a:avLst>
          </a:prstGeom>
          <a:gradFill rotWithShape="1">
            <a:gsLst>
              <a:gs pos="0">
                <a:schemeClr val="bg2"/>
              </a:gs>
              <a:gs pos="50000">
                <a:srgbClr val="B2B2B2"/>
              </a:gs>
              <a:gs pos="100000">
                <a:schemeClr val="bg2"/>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6" name="Rectangle 8">
            <a:extLst>
              <a:ext uri="{FF2B5EF4-FFF2-40B4-BE49-F238E27FC236}">
                <a16:creationId xmlns:a16="http://schemas.microsoft.com/office/drawing/2014/main" id="{98D64494-84BD-4D6E-9E7C-EF3BB9A12596}"/>
              </a:ext>
            </a:extLst>
          </p:cNvPr>
          <p:cNvSpPr>
            <a:spLocks noChangeArrowheads="1"/>
          </p:cNvSpPr>
          <p:nvPr/>
        </p:nvSpPr>
        <p:spPr bwMode="auto">
          <a:xfrm>
            <a:off x="776288" y="1341438"/>
            <a:ext cx="8353425" cy="4535487"/>
          </a:xfrm>
          <a:prstGeom prst="rect">
            <a:avLst/>
          </a:prstGeom>
          <a:solidFill>
            <a:schemeClr val="bg1">
              <a:alpha val="89999"/>
            </a:scheme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41" name="Rectangle 13">
            <a:extLst>
              <a:ext uri="{FF2B5EF4-FFF2-40B4-BE49-F238E27FC236}">
                <a16:creationId xmlns:a16="http://schemas.microsoft.com/office/drawing/2014/main" id="{9D13BB9F-2F76-40AE-92F4-DEA27D3FF41D}"/>
              </a:ext>
            </a:extLst>
          </p:cNvPr>
          <p:cNvSpPr>
            <a:spLocks noChangeArrowheads="1"/>
          </p:cNvSpPr>
          <p:nvPr/>
        </p:nvSpPr>
        <p:spPr bwMode="auto">
          <a:xfrm>
            <a:off x="920750" y="1484313"/>
            <a:ext cx="8064500" cy="42497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7" name="Oval 9">
            <a:extLst>
              <a:ext uri="{FF2B5EF4-FFF2-40B4-BE49-F238E27FC236}">
                <a16:creationId xmlns:a16="http://schemas.microsoft.com/office/drawing/2014/main" id="{73DE8B4E-4D27-43FC-9CEB-90A55A502CA4}"/>
              </a:ext>
            </a:extLst>
          </p:cNvPr>
          <p:cNvSpPr>
            <a:spLocks noChangeArrowheads="1"/>
          </p:cNvSpPr>
          <p:nvPr/>
        </p:nvSpPr>
        <p:spPr bwMode="auto">
          <a:xfrm>
            <a:off x="5457825" y="2420938"/>
            <a:ext cx="3889375" cy="3889375"/>
          </a:xfrm>
          <a:prstGeom prst="ellipse">
            <a:avLst/>
          </a:prstGeom>
          <a:gradFill rotWithShape="1">
            <a:gsLst>
              <a:gs pos="0">
                <a:srgbClr val="FFCC00">
                  <a:gamma/>
                  <a:tint val="0"/>
                  <a:invGamma/>
                </a:srgbClr>
              </a:gs>
              <a:gs pos="100000">
                <a:srgbClr val="FFCC00">
                  <a:alpha val="3000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8" name="Oval 10">
            <a:extLst>
              <a:ext uri="{FF2B5EF4-FFF2-40B4-BE49-F238E27FC236}">
                <a16:creationId xmlns:a16="http://schemas.microsoft.com/office/drawing/2014/main" id="{C388AC75-143A-4B99-AC2D-459A37BEC5C8}"/>
              </a:ext>
            </a:extLst>
          </p:cNvPr>
          <p:cNvSpPr>
            <a:spLocks noChangeArrowheads="1"/>
          </p:cNvSpPr>
          <p:nvPr/>
        </p:nvSpPr>
        <p:spPr bwMode="auto">
          <a:xfrm>
            <a:off x="3297238" y="1341438"/>
            <a:ext cx="3889375" cy="3889375"/>
          </a:xfrm>
          <a:prstGeom prst="ellipse">
            <a:avLst/>
          </a:prstGeom>
          <a:gradFill rotWithShape="1">
            <a:gsLst>
              <a:gs pos="0">
                <a:srgbClr val="FFCC00">
                  <a:gamma/>
                  <a:tint val="0"/>
                  <a:invGamma/>
                </a:srgbClr>
              </a:gs>
              <a:gs pos="100000">
                <a:srgbClr val="FFCC00">
                  <a:alpha val="3000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40" name="Text Box 12">
            <a:extLst>
              <a:ext uri="{FF2B5EF4-FFF2-40B4-BE49-F238E27FC236}">
                <a16:creationId xmlns:a16="http://schemas.microsoft.com/office/drawing/2014/main" id="{583417D3-B4E3-4AD8-B4C4-1B292ABBB0B8}"/>
              </a:ext>
            </a:extLst>
          </p:cNvPr>
          <p:cNvSpPr txBox="1">
            <a:spLocks noChangeArrowheads="1"/>
          </p:cNvSpPr>
          <p:nvPr/>
        </p:nvSpPr>
        <p:spPr bwMode="auto">
          <a:xfrm>
            <a:off x="1065213" y="1628775"/>
            <a:ext cx="5873750" cy="3506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50000"/>
              </a:spcAft>
            </a:pPr>
            <a:r>
              <a:rPr lang="ja-JP" altLang="en-US" sz="3200" b="1">
                <a:solidFill>
                  <a:schemeClr val="bg2"/>
                </a:solidFill>
                <a:ea typeface="メイリオ" panose="020B0604030504040204" pitchFamily="50" charset="-128"/>
              </a:rPr>
              <a:t>特長１　値段が安い</a:t>
            </a:r>
          </a:p>
          <a:p>
            <a:pPr>
              <a:spcAft>
                <a:spcPct val="50000"/>
              </a:spcAft>
            </a:pPr>
            <a:r>
              <a:rPr lang="ja-JP" altLang="en-US" sz="3200" b="1">
                <a:solidFill>
                  <a:schemeClr val="bg2"/>
                </a:solidFill>
                <a:ea typeface="メイリオ" panose="020B0604030504040204" pitchFamily="50" charset="-128"/>
              </a:rPr>
              <a:t>特長２　スピードが速い</a:t>
            </a:r>
          </a:p>
          <a:p>
            <a:pPr>
              <a:spcAft>
                <a:spcPct val="50000"/>
              </a:spcAft>
            </a:pPr>
            <a:r>
              <a:rPr lang="ja-JP" altLang="en-US" sz="3200" b="1">
                <a:solidFill>
                  <a:schemeClr val="bg2"/>
                </a:solidFill>
                <a:ea typeface="メイリオ" panose="020B0604030504040204" pitchFamily="50" charset="-128"/>
              </a:rPr>
              <a:t>特長３　メンテナンスフリー　</a:t>
            </a:r>
          </a:p>
          <a:p>
            <a:pPr>
              <a:spcAft>
                <a:spcPct val="50000"/>
              </a:spcAft>
            </a:pPr>
            <a:r>
              <a:rPr lang="ja-JP" altLang="en-US" sz="3200" b="1">
                <a:solidFill>
                  <a:schemeClr val="bg2"/>
                </a:solidFill>
                <a:ea typeface="メイリオ" panose="020B0604030504040204" pitchFamily="50" charset="-128"/>
              </a:rPr>
              <a:t>特長４　デザインが美しい</a:t>
            </a:r>
          </a:p>
          <a:p>
            <a:pPr>
              <a:spcAft>
                <a:spcPct val="50000"/>
              </a:spcAft>
            </a:pPr>
            <a:r>
              <a:rPr lang="ja-JP" altLang="en-US" sz="3200" b="1">
                <a:solidFill>
                  <a:schemeClr val="bg2"/>
                </a:solidFill>
                <a:ea typeface="メイリオ" panose="020B0604030504040204" pitchFamily="50" charset="-128"/>
              </a:rPr>
              <a:t>特長５　３年保証付き</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180A9614-3987-4217-8463-CD52E215B490}"/>
              </a:ext>
            </a:extLst>
          </p:cNvPr>
          <p:cNvSpPr>
            <a:spLocks noGrp="1" noChangeArrowheads="1"/>
          </p:cNvSpPr>
          <p:nvPr>
            <p:ph type="title"/>
          </p:nvPr>
        </p:nvSpPr>
        <p:spPr>
          <a:noFill/>
          <a:ln/>
        </p:spPr>
        <p:txBody>
          <a:bodyPr/>
          <a:lstStyle/>
          <a:p>
            <a:r>
              <a:rPr lang="ja-JP" altLang="en-US"/>
              <a:t>ランキングボード</a:t>
            </a:r>
          </a:p>
        </p:txBody>
      </p:sp>
      <p:sp>
        <p:nvSpPr>
          <p:cNvPr id="24579" name="AutoShape 3">
            <a:extLst>
              <a:ext uri="{FF2B5EF4-FFF2-40B4-BE49-F238E27FC236}">
                <a16:creationId xmlns:a16="http://schemas.microsoft.com/office/drawing/2014/main" id="{54EFE897-9E84-4892-94EA-A66BE857935B}"/>
              </a:ext>
            </a:extLst>
          </p:cNvPr>
          <p:cNvSpPr>
            <a:spLocks noChangeArrowheads="1"/>
          </p:cNvSpPr>
          <p:nvPr/>
        </p:nvSpPr>
        <p:spPr bwMode="auto">
          <a:xfrm>
            <a:off x="415925" y="836613"/>
            <a:ext cx="9074150" cy="5472112"/>
          </a:xfrm>
          <a:prstGeom prst="bevel">
            <a:avLst>
              <a:gd name="adj" fmla="val 2468"/>
            </a:avLst>
          </a:prstGeom>
          <a:gradFill rotWithShape="1">
            <a:gsLst>
              <a:gs pos="0">
                <a:schemeClr val="tx1"/>
              </a:gs>
              <a:gs pos="100000">
                <a:schemeClr val="tx1">
                  <a:gamma/>
                  <a:tint val="63529"/>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85" name="AutoShape 9">
            <a:extLst>
              <a:ext uri="{FF2B5EF4-FFF2-40B4-BE49-F238E27FC236}">
                <a16:creationId xmlns:a16="http://schemas.microsoft.com/office/drawing/2014/main" id="{0C1C8AEA-4D53-4C74-970B-C53AFCA156CC}"/>
              </a:ext>
            </a:extLst>
          </p:cNvPr>
          <p:cNvSpPr>
            <a:spLocks noChangeArrowheads="1"/>
          </p:cNvSpPr>
          <p:nvPr/>
        </p:nvSpPr>
        <p:spPr bwMode="auto">
          <a:xfrm rot="10800000">
            <a:off x="1857375" y="1125538"/>
            <a:ext cx="7272338" cy="863600"/>
          </a:xfrm>
          <a:prstGeom prst="bevel">
            <a:avLst>
              <a:gd name="adj" fmla="val 7722"/>
            </a:avLst>
          </a:prstGeom>
          <a:gradFill rotWithShape="1">
            <a:gsLst>
              <a:gs pos="0">
                <a:schemeClr val="tx1"/>
              </a:gs>
              <a:gs pos="100000">
                <a:schemeClr val="tx1">
                  <a:gamma/>
                  <a:tint val="63529"/>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4592" name="Group 16">
            <a:extLst>
              <a:ext uri="{FF2B5EF4-FFF2-40B4-BE49-F238E27FC236}">
                <a16:creationId xmlns:a16="http://schemas.microsoft.com/office/drawing/2014/main" id="{9DFB9712-F2AF-41A6-B610-237CCFB723BB}"/>
              </a:ext>
            </a:extLst>
          </p:cNvPr>
          <p:cNvGrpSpPr>
            <a:grpSpLocks/>
          </p:cNvGrpSpPr>
          <p:nvPr/>
        </p:nvGrpSpPr>
        <p:grpSpPr bwMode="auto">
          <a:xfrm>
            <a:off x="776288" y="1125538"/>
            <a:ext cx="865187" cy="863600"/>
            <a:chOff x="489" y="709"/>
            <a:chExt cx="545" cy="544"/>
          </a:xfrm>
        </p:grpSpPr>
        <p:sp>
          <p:nvSpPr>
            <p:cNvPr id="24580" name="AutoShape 4">
              <a:extLst>
                <a:ext uri="{FF2B5EF4-FFF2-40B4-BE49-F238E27FC236}">
                  <a16:creationId xmlns:a16="http://schemas.microsoft.com/office/drawing/2014/main" id="{C27B665C-D163-421D-A4E8-133E064DBE34}"/>
                </a:ext>
              </a:extLst>
            </p:cNvPr>
            <p:cNvSpPr>
              <a:spLocks noChangeArrowheads="1"/>
            </p:cNvSpPr>
            <p:nvPr/>
          </p:nvSpPr>
          <p:spPr bwMode="auto">
            <a:xfrm rot="10800000">
              <a:off x="489" y="709"/>
              <a:ext cx="545" cy="544"/>
            </a:xfrm>
            <a:prstGeom prst="bevel">
              <a:avLst>
                <a:gd name="adj" fmla="val 7722"/>
              </a:avLst>
            </a:prstGeom>
            <a:gradFill rotWithShape="1">
              <a:gsLst>
                <a:gs pos="0">
                  <a:schemeClr val="tx1"/>
                </a:gs>
                <a:gs pos="100000">
                  <a:schemeClr val="tx1">
                    <a:gamma/>
                    <a:tint val="63529"/>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90" name="Rectangle 14">
              <a:extLst>
                <a:ext uri="{FF2B5EF4-FFF2-40B4-BE49-F238E27FC236}">
                  <a16:creationId xmlns:a16="http://schemas.microsoft.com/office/drawing/2014/main" id="{5A9304D6-3B9B-4843-9E64-A6E2AE49DC83}"/>
                </a:ext>
              </a:extLst>
            </p:cNvPr>
            <p:cNvSpPr>
              <a:spLocks noChangeArrowheads="1"/>
            </p:cNvSpPr>
            <p:nvPr/>
          </p:nvSpPr>
          <p:spPr bwMode="auto">
            <a:xfrm>
              <a:off x="511" y="732"/>
              <a:ext cx="499" cy="498"/>
            </a:xfrm>
            <a:prstGeom prst="rect">
              <a:avLst/>
            </a:prstGeom>
            <a:gradFill rotWithShape="1">
              <a:gsLst>
                <a:gs pos="0">
                  <a:schemeClr val="tx1"/>
                </a:gs>
                <a:gs pos="50000">
                  <a:srgbClr val="5F5F5F"/>
                </a:gs>
                <a:gs pos="100000">
                  <a:schemeClr val="tx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4607" name="Group 31">
            <a:extLst>
              <a:ext uri="{FF2B5EF4-FFF2-40B4-BE49-F238E27FC236}">
                <a16:creationId xmlns:a16="http://schemas.microsoft.com/office/drawing/2014/main" id="{228293D5-AC4F-41B4-8F98-05A9C1603001}"/>
              </a:ext>
            </a:extLst>
          </p:cNvPr>
          <p:cNvGrpSpPr>
            <a:grpSpLocks/>
          </p:cNvGrpSpPr>
          <p:nvPr/>
        </p:nvGrpSpPr>
        <p:grpSpPr bwMode="auto">
          <a:xfrm>
            <a:off x="1892300" y="1162050"/>
            <a:ext cx="7199313" cy="790575"/>
            <a:chOff x="1215" y="754"/>
            <a:chExt cx="4490" cy="454"/>
          </a:xfrm>
        </p:grpSpPr>
        <p:sp>
          <p:nvSpPr>
            <p:cNvPr id="24605" name="Rectangle 29">
              <a:extLst>
                <a:ext uri="{FF2B5EF4-FFF2-40B4-BE49-F238E27FC236}">
                  <a16:creationId xmlns:a16="http://schemas.microsoft.com/office/drawing/2014/main" id="{580C06FC-73FF-41F5-944C-25E2AAC1720C}"/>
                </a:ext>
              </a:extLst>
            </p:cNvPr>
            <p:cNvSpPr>
              <a:spLocks noChangeArrowheads="1"/>
            </p:cNvSpPr>
            <p:nvPr/>
          </p:nvSpPr>
          <p:spPr bwMode="auto">
            <a:xfrm>
              <a:off x="1215" y="754"/>
              <a:ext cx="4490" cy="227"/>
            </a:xfrm>
            <a:prstGeom prst="rect">
              <a:avLst/>
            </a:prstGeom>
            <a:gradFill rotWithShape="1">
              <a:gsLst>
                <a:gs pos="0">
                  <a:schemeClr val="tx2">
                    <a:gamma/>
                    <a:tint val="76078"/>
                    <a:invGamma/>
                  </a:schemeClr>
                </a:gs>
                <a:gs pos="100000">
                  <a:schemeClr val="tx2"/>
                </a:gs>
              </a:gsLst>
              <a:lin ang="5400000" scaled="1"/>
            </a:gradFill>
            <a:ln>
              <a:noFill/>
            </a:ln>
            <a:effectLst/>
            <a:extLs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06" name="Rectangle 30">
              <a:extLst>
                <a:ext uri="{FF2B5EF4-FFF2-40B4-BE49-F238E27FC236}">
                  <a16:creationId xmlns:a16="http://schemas.microsoft.com/office/drawing/2014/main" id="{F177561C-C803-46A4-B434-020C16F33B1F}"/>
                </a:ext>
              </a:extLst>
            </p:cNvPr>
            <p:cNvSpPr>
              <a:spLocks noChangeArrowheads="1"/>
            </p:cNvSpPr>
            <p:nvPr/>
          </p:nvSpPr>
          <p:spPr bwMode="auto">
            <a:xfrm>
              <a:off x="1215" y="981"/>
              <a:ext cx="4490" cy="227"/>
            </a:xfrm>
            <a:prstGeom prst="rect">
              <a:avLst/>
            </a:prstGeom>
            <a:gradFill rotWithShape="1">
              <a:gsLst>
                <a:gs pos="0">
                  <a:schemeClr val="tx2">
                    <a:gamma/>
                    <a:tint val="76078"/>
                    <a:invGamma/>
                  </a:schemeClr>
                </a:gs>
                <a:gs pos="100000">
                  <a:schemeClr val="tx2"/>
                </a:gs>
              </a:gsLst>
              <a:lin ang="5400000" scaled="1"/>
            </a:gradFill>
            <a:ln>
              <a:noFill/>
            </a:ln>
            <a:effectLst/>
            <a:extLs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4610" name="Text Box 34">
            <a:extLst>
              <a:ext uri="{FF2B5EF4-FFF2-40B4-BE49-F238E27FC236}">
                <a16:creationId xmlns:a16="http://schemas.microsoft.com/office/drawing/2014/main" id="{B0F5DDA6-41EE-45F2-AC3A-A99BDB5B50B3}"/>
              </a:ext>
            </a:extLst>
          </p:cNvPr>
          <p:cNvSpPr txBox="1">
            <a:spLocks noChangeArrowheads="1"/>
          </p:cNvSpPr>
          <p:nvPr/>
        </p:nvSpPr>
        <p:spPr bwMode="auto">
          <a:xfrm>
            <a:off x="1928813" y="1268413"/>
            <a:ext cx="7127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3600" b="1">
                <a:solidFill>
                  <a:schemeClr val="bg1"/>
                </a:solidFill>
                <a:ea typeface="メイリオ" panose="020B0604030504040204" pitchFamily="50" charset="-128"/>
              </a:rPr>
              <a:t>特長の説明特長の説明特長</a:t>
            </a:r>
          </a:p>
        </p:txBody>
      </p:sp>
      <p:sp>
        <p:nvSpPr>
          <p:cNvPr id="24608" name="Line 32">
            <a:extLst>
              <a:ext uri="{FF2B5EF4-FFF2-40B4-BE49-F238E27FC236}">
                <a16:creationId xmlns:a16="http://schemas.microsoft.com/office/drawing/2014/main" id="{352D79F1-4C45-4A7C-923E-32034870FE10}"/>
              </a:ext>
            </a:extLst>
          </p:cNvPr>
          <p:cNvSpPr>
            <a:spLocks noChangeShapeType="1"/>
          </p:cNvSpPr>
          <p:nvPr/>
        </p:nvSpPr>
        <p:spPr bwMode="auto">
          <a:xfrm>
            <a:off x="1928813" y="1557338"/>
            <a:ext cx="7127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11" name="Text Box 35">
            <a:extLst>
              <a:ext uri="{FF2B5EF4-FFF2-40B4-BE49-F238E27FC236}">
                <a16:creationId xmlns:a16="http://schemas.microsoft.com/office/drawing/2014/main" id="{F300415F-EDE9-418C-A573-FE72DA3D0317}"/>
              </a:ext>
            </a:extLst>
          </p:cNvPr>
          <p:cNvSpPr txBox="1">
            <a:spLocks noChangeArrowheads="1"/>
          </p:cNvSpPr>
          <p:nvPr/>
        </p:nvSpPr>
        <p:spPr bwMode="auto">
          <a:xfrm>
            <a:off x="776288" y="1125538"/>
            <a:ext cx="863600"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ja-JP" sz="4000" b="1">
                <a:solidFill>
                  <a:schemeClr val="bg1"/>
                </a:solidFill>
                <a:ea typeface="メイリオ" panose="020B0604030504040204" pitchFamily="50" charset="-128"/>
              </a:rPr>
              <a:t>①</a:t>
            </a:r>
          </a:p>
        </p:txBody>
      </p:sp>
      <p:sp>
        <p:nvSpPr>
          <p:cNvPr id="24622" name="AutoShape 46">
            <a:extLst>
              <a:ext uri="{FF2B5EF4-FFF2-40B4-BE49-F238E27FC236}">
                <a16:creationId xmlns:a16="http://schemas.microsoft.com/office/drawing/2014/main" id="{351A40AD-38F5-416E-9C97-C22FA4272AA7}"/>
              </a:ext>
            </a:extLst>
          </p:cNvPr>
          <p:cNvSpPr>
            <a:spLocks noChangeArrowheads="1"/>
          </p:cNvSpPr>
          <p:nvPr/>
        </p:nvSpPr>
        <p:spPr bwMode="auto">
          <a:xfrm rot="10800000">
            <a:off x="1857375" y="2133600"/>
            <a:ext cx="7272338" cy="863600"/>
          </a:xfrm>
          <a:prstGeom prst="bevel">
            <a:avLst>
              <a:gd name="adj" fmla="val 7722"/>
            </a:avLst>
          </a:prstGeom>
          <a:gradFill rotWithShape="1">
            <a:gsLst>
              <a:gs pos="0">
                <a:schemeClr val="tx1"/>
              </a:gs>
              <a:gs pos="100000">
                <a:schemeClr val="tx1">
                  <a:gamma/>
                  <a:tint val="63529"/>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4623" name="Group 47">
            <a:extLst>
              <a:ext uri="{FF2B5EF4-FFF2-40B4-BE49-F238E27FC236}">
                <a16:creationId xmlns:a16="http://schemas.microsoft.com/office/drawing/2014/main" id="{471861AF-A738-4BBA-9483-01A0A3CEA7A9}"/>
              </a:ext>
            </a:extLst>
          </p:cNvPr>
          <p:cNvGrpSpPr>
            <a:grpSpLocks/>
          </p:cNvGrpSpPr>
          <p:nvPr/>
        </p:nvGrpSpPr>
        <p:grpSpPr bwMode="auto">
          <a:xfrm>
            <a:off x="776288" y="2133600"/>
            <a:ext cx="865187" cy="863600"/>
            <a:chOff x="489" y="709"/>
            <a:chExt cx="545" cy="544"/>
          </a:xfrm>
        </p:grpSpPr>
        <p:sp>
          <p:nvSpPr>
            <p:cNvPr id="24624" name="AutoShape 48">
              <a:extLst>
                <a:ext uri="{FF2B5EF4-FFF2-40B4-BE49-F238E27FC236}">
                  <a16:creationId xmlns:a16="http://schemas.microsoft.com/office/drawing/2014/main" id="{F517AD81-024C-43DF-B08B-E14F93A21AC7}"/>
                </a:ext>
              </a:extLst>
            </p:cNvPr>
            <p:cNvSpPr>
              <a:spLocks noChangeArrowheads="1"/>
            </p:cNvSpPr>
            <p:nvPr/>
          </p:nvSpPr>
          <p:spPr bwMode="auto">
            <a:xfrm rot="10800000">
              <a:off x="489" y="709"/>
              <a:ext cx="545" cy="544"/>
            </a:xfrm>
            <a:prstGeom prst="bevel">
              <a:avLst>
                <a:gd name="adj" fmla="val 7722"/>
              </a:avLst>
            </a:prstGeom>
            <a:gradFill rotWithShape="1">
              <a:gsLst>
                <a:gs pos="0">
                  <a:schemeClr val="tx1"/>
                </a:gs>
                <a:gs pos="100000">
                  <a:schemeClr val="tx1">
                    <a:gamma/>
                    <a:tint val="63529"/>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25" name="Rectangle 49">
              <a:extLst>
                <a:ext uri="{FF2B5EF4-FFF2-40B4-BE49-F238E27FC236}">
                  <a16:creationId xmlns:a16="http://schemas.microsoft.com/office/drawing/2014/main" id="{891CB7A8-0E32-49BD-95B8-5C8116E1ED45}"/>
                </a:ext>
              </a:extLst>
            </p:cNvPr>
            <p:cNvSpPr>
              <a:spLocks noChangeArrowheads="1"/>
            </p:cNvSpPr>
            <p:nvPr/>
          </p:nvSpPr>
          <p:spPr bwMode="auto">
            <a:xfrm>
              <a:off x="511" y="732"/>
              <a:ext cx="499" cy="498"/>
            </a:xfrm>
            <a:prstGeom prst="rect">
              <a:avLst/>
            </a:prstGeom>
            <a:gradFill rotWithShape="1">
              <a:gsLst>
                <a:gs pos="0">
                  <a:schemeClr val="tx1"/>
                </a:gs>
                <a:gs pos="50000">
                  <a:srgbClr val="5F5F5F"/>
                </a:gs>
                <a:gs pos="100000">
                  <a:schemeClr val="tx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4626" name="Group 50">
            <a:extLst>
              <a:ext uri="{FF2B5EF4-FFF2-40B4-BE49-F238E27FC236}">
                <a16:creationId xmlns:a16="http://schemas.microsoft.com/office/drawing/2014/main" id="{B9C8B85C-FCC1-460C-B8D5-1E0FA2BAE762}"/>
              </a:ext>
            </a:extLst>
          </p:cNvPr>
          <p:cNvGrpSpPr>
            <a:grpSpLocks/>
          </p:cNvGrpSpPr>
          <p:nvPr/>
        </p:nvGrpSpPr>
        <p:grpSpPr bwMode="auto">
          <a:xfrm>
            <a:off x="1892300" y="2170113"/>
            <a:ext cx="7199313" cy="790575"/>
            <a:chOff x="1215" y="754"/>
            <a:chExt cx="4490" cy="454"/>
          </a:xfrm>
        </p:grpSpPr>
        <p:sp>
          <p:nvSpPr>
            <p:cNvPr id="24627" name="Rectangle 51">
              <a:extLst>
                <a:ext uri="{FF2B5EF4-FFF2-40B4-BE49-F238E27FC236}">
                  <a16:creationId xmlns:a16="http://schemas.microsoft.com/office/drawing/2014/main" id="{46ED5FD5-9BD6-4A41-9914-21C794B89E35}"/>
                </a:ext>
              </a:extLst>
            </p:cNvPr>
            <p:cNvSpPr>
              <a:spLocks noChangeArrowheads="1"/>
            </p:cNvSpPr>
            <p:nvPr/>
          </p:nvSpPr>
          <p:spPr bwMode="auto">
            <a:xfrm>
              <a:off x="1215" y="754"/>
              <a:ext cx="4490" cy="227"/>
            </a:xfrm>
            <a:prstGeom prst="rect">
              <a:avLst/>
            </a:prstGeom>
            <a:gradFill rotWithShape="1">
              <a:gsLst>
                <a:gs pos="0">
                  <a:schemeClr val="tx2">
                    <a:gamma/>
                    <a:tint val="76078"/>
                    <a:invGamma/>
                  </a:schemeClr>
                </a:gs>
                <a:gs pos="100000">
                  <a:schemeClr val="tx2"/>
                </a:gs>
              </a:gsLst>
              <a:lin ang="5400000" scaled="1"/>
            </a:gradFill>
            <a:ln>
              <a:noFill/>
            </a:ln>
            <a:effectLst/>
            <a:extLs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28" name="Rectangle 52">
              <a:extLst>
                <a:ext uri="{FF2B5EF4-FFF2-40B4-BE49-F238E27FC236}">
                  <a16:creationId xmlns:a16="http://schemas.microsoft.com/office/drawing/2014/main" id="{C57A7CCD-3B5F-408B-845E-E814BA47D7F2}"/>
                </a:ext>
              </a:extLst>
            </p:cNvPr>
            <p:cNvSpPr>
              <a:spLocks noChangeArrowheads="1"/>
            </p:cNvSpPr>
            <p:nvPr/>
          </p:nvSpPr>
          <p:spPr bwMode="auto">
            <a:xfrm>
              <a:off x="1215" y="981"/>
              <a:ext cx="4490" cy="227"/>
            </a:xfrm>
            <a:prstGeom prst="rect">
              <a:avLst/>
            </a:prstGeom>
            <a:gradFill rotWithShape="1">
              <a:gsLst>
                <a:gs pos="0">
                  <a:schemeClr val="tx2">
                    <a:gamma/>
                    <a:tint val="76078"/>
                    <a:invGamma/>
                  </a:schemeClr>
                </a:gs>
                <a:gs pos="100000">
                  <a:schemeClr val="tx2"/>
                </a:gs>
              </a:gsLst>
              <a:lin ang="5400000" scaled="1"/>
            </a:gradFill>
            <a:ln>
              <a:noFill/>
            </a:ln>
            <a:effectLst/>
            <a:extLs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4629" name="Text Box 53">
            <a:extLst>
              <a:ext uri="{FF2B5EF4-FFF2-40B4-BE49-F238E27FC236}">
                <a16:creationId xmlns:a16="http://schemas.microsoft.com/office/drawing/2014/main" id="{958D21B0-8AE0-4276-9FF8-F4A144B51C45}"/>
              </a:ext>
            </a:extLst>
          </p:cNvPr>
          <p:cNvSpPr txBox="1">
            <a:spLocks noChangeArrowheads="1"/>
          </p:cNvSpPr>
          <p:nvPr/>
        </p:nvSpPr>
        <p:spPr bwMode="auto">
          <a:xfrm>
            <a:off x="1928813" y="2276475"/>
            <a:ext cx="7127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3600" b="1">
                <a:solidFill>
                  <a:schemeClr val="bg1"/>
                </a:solidFill>
                <a:ea typeface="メイリオ" panose="020B0604030504040204" pitchFamily="50" charset="-128"/>
              </a:rPr>
              <a:t>特長の説明特長の説明特長</a:t>
            </a:r>
          </a:p>
        </p:txBody>
      </p:sp>
      <p:sp>
        <p:nvSpPr>
          <p:cNvPr id="24630" name="Line 54">
            <a:extLst>
              <a:ext uri="{FF2B5EF4-FFF2-40B4-BE49-F238E27FC236}">
                <a16:creationId xmlns:a16="http://schemas.microsoft.com/office/drawing/2014/main" id="{D2E77002-3254-4C24-9C4B-26CE06E16290}"/>
              </a:ext>
            </a:extLst>
          </p:cNvPr>
          <p:cNvSpPr>
            <a:spLocks noChangeShapeType="1"/>
          </p:cNvSpPr>
          <p:nvPr/>
        </p:nvSpPr>
        <p:spPr bwMode="auto">
          <a:xfrm>
            <a:off x="1928813" y="2565400"/>
            <a:ext cx="7127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31" name="Text Box 55">
            <a:extLst>
              <a:ext uri="{FF2B5EF4-FFF2-40B4-BE49-F238E27FC236}">
                <a16:creationId xmlns:a16="http://schemas.microsoft.com/office/drawing/2014/main" id="{CA5A5283-5CA0-4A6E-8E0B-D1FDAB2DADC6}"/>
              </a:ext>
            </a:extLst>
          </p:cNvPr>
          <p:cNvSpPr txBox="1">
            <a:spLocks noChangeArrowheads="1"/>
          </p:cNvSpPr>
          <p:nvPr/>
        </p:nvSpPr>
        <p:spPr bwMode="auto">
          <a:xfrm>
            <a:off x="776288" y="2133600"/>
            <a:ext cx="863600"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ja-JP" sz="4000" b="1">
                <a:solidFill>
                  <a:schemeClr val="bg1"/>
                </a:solidFill>
                <a:ea typeface="メイリオ" panose="020B0604030504040204" pitchFamily="50" charset="-128"/>
              </a:rPr>
              <a:t>②</a:t>
            </a:r>
          </a:p>
        </p:txBody>
      </p:sp>
      <p:sp>
        <p:nvSpPr>
          <p:cNvPr id="24632" name="AutoShape 56">
            <a:extLst>
              <a:ext uri="{FF2B5EF4-FFF2-40B4-BE49-F238E27FC236}">
                <a16:creationId xmlns:a16="http://schemas.microsoft.com/office/drawing/2014/main" id="{B21BB912-2531-4614-B4C7-F32C604F9BCF}"/>
              </a:ext>
            </a:extLst>
          </p:cNvPr>
          <p:cNvSpPr>
            <a:spLocks noChangeArrowheads="1"/>
          </p:cNvSpPr>
          <p:nvPr/>
        </p:nvSpPr>
        <p:spPr bwMode="auto">
          <a:xfrm rot="10800000">
            <a:off x="1857375" y="3141663"/>
            <a:ext cx="7272338" cy="863600"/>
          </a:xfrm>
          <a:prstGeom prst="bevel">
            <a:avLst>
              <a:gd name="adj" fmla="val 7722"/>
            </a:avLst>
          </a:prstGeom>
          <a:gradFill rotWithShape="1">
            <a:gsLst>
              <a:gs pos="0">
                <a:schemeClr val="tx1"/>
              </a:gs>
              <a:gs pos="100000">
                <a:schemeClr val="tx1">
                  <a:gamma/>
                  <a:tint val="63529"/>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4633" name="Group 57">
            <a:extLst>
              <a:ext uri="{FF2B5EF4-FFF2-40B4-BE49-F238E27FC236}">
                <a16:creationId xmlns:a16="http://schemas.microsoft.com/office/drawing/2014/main" id="{9DD102F7-310F-4400-9AB9-0C75BF707D98}"/>
              </a:ext>
            </a:extLst>
          </p:cNvPr>
          <p:cNvGrpSpPr>
            <a:grpSpLocks/>
          </p:cNvGrpSpPr>
          <p:nvPr/>
        </p:nvGrpSpPr>
        <p:grpSpPr bwMode="auto">
          <a:xfrm>
            <a:off x="776288" y="3141663"/>
            <a:ext cx="865187" cy="863600"/>
            <a:chOff x="489" y="709"/>
            <a:chExt cx="545" cy="544"/>
          </a:xfrm>
        </p:grpSpPr>
        <p:sp>
          <p:nvSpPr>
            <p:cNvPr id="24634" name="AutoShape 58">
              <a:extLst>
                <a:ext uri="{FF2B5EF4-FFF2-40B4-BE49-F238E27FC236}">
                  <a16:creationId xmlns:a16="http://schemas.microsoft.com/office/drawing/2014/main" id="{F978D145-CB4E-4888-8A35-B7F0E8A4526C}"/>
                </a:ext>
              </a:extLst>
            </p:cNvPr>
            <p:cNvSpPr>
              <a:spLocks noChangeArrowheads="1"/>
            </p:cNvSpPr>
            <p:nvPr/>
          </p:nvSpPr>
          <p:spPr bwMode="auto">
            <a:xfrm rot="10800000">
              <a:off x="489" y="709"/>
              <a:ext cx="545" cy="544"/>
            </a:xfrm>
            <a:prstGeom prst="bevel">
              <a:avLst>
                <a:gd name="adj" fmla="val 7722"/>
              </a:avLst>
            </a:prstGeom>
            <a:gradFill rotWithShape="1">
              <a:gsLst>
                <a:gs pos="0">
                  <a:schemeClr val="tx1"/>
                </a:gs>
                <a:gs pos="100000">
                  <a:schemeClr val="tx1">
                    <a:gamma/>
                    <a:tint val="63529"/>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35" name="Rectangle 59">
              <a:extLst>
                <a:ext uri="{FF2B5EF4-FFF2-40B4-BE49-F238E27FC236}">
                  <a16:creationId xmlns:a16="http://schemas.microsoft.com/office/drawing/2014/main" id="{C7A3CFFF-60A7-44B8-8E93-4283B4B709D2}"/>
                </a:ext>
              </a:extLst>
            </p:cNvPr>
            <p:cNvSpPr>
              <a:spLocks noChangeArrowheads="1"/>
            </p:cNvSpPr>
            <p:nvPr/>
          </p:nvSpPr>
          <p:spPr bwMode="auto">
            <a:xfrm>
              <a:off x="511" y="732"/>
              <a:ext cx="499" cy="498"/>
            </a:xfrm>
            <a:prstGeom prst="rect">
              <a:avLst/>
            </a:prstGeom>
            <a:gradFill rotWithShape="1">
              <a:gsLst>
                <a:gs pos="0">
                  <a:schemeClr val="tx1"/>
                </a:gs>
                <a:gs pos="50000">
                  <a:srgbClr val="5F5F5F"/>
                </a:gs>
                <a:gs pos="100000">
                  <a:schemeClr val="tx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4636" name="Group 60">
            <a:extLst>
              <a:ext uri="{FF2B5EF4-FFF2-40B4-BE49-F238E27FC236}">
                <a16:creationId xmlns:a16="http://schemas.microsoft.com/office/drawing/2014/main" id="{72F265C4-3FC9-4794-9C66-4F824CEF557C}"/>
              </a:ext>
            </a:extLst>
          </p:cNvPr>
          <p:cNvGrpSpPr>
            <a:grpSpLocks/>
          </p:cNvGrpSpPr>
          <p:nvPr/>
        </p:nvGrpSpPr>
        <p:grpSpPr bwMode="auto">
          <a:xfrm>
            <a:off x="1892300" y="3178175"/>
            <a:ext cx="7199313" cy="790575"/>
            <a:chOff x="1215" y="754"/>
            <a:chExt cx="4490" cy="454"/>
          </a:xfrm>
        </p:grpSpPr>
        <p:sp>
          <p:nvSpPr>
            <p:cNvPr id="24637" name="Rectangle 61">
              <a:extLst>
                <a:ext uri="{FF2B5EF4-FFF2-40B4-BE49-F238E27FC236}">
                  <a16:creationId xmlns:a16="http://schemas.microsoft.com/office/drawing/2014/main" id="{D4B2F008-1495-4D30-9639-3F8C1135FC4F}"/>
                </a:ext>
              </a:extLst>
            </p:cNvPr>
            <p:cNvSpPr>
              <a:spLocks noChangeArrowheads="1"/>
            </p:cNvSpPr>
            <p:nvPr/>
          </p:nvSpPr>
          <p:spPr bwMode="auto">
            <a:xfrm>
              <a:off x="1215" y="754"/>
              <a:ext cx="4490" cy="227"/>
            </a:xfrm>
            <a:prstGeom prst="rect">
              <a:avLst/>
            </a:prstGeom>
            <a:gradFill rotWithShape="1">
              <a:gsLst>
                <a:gs pos="0">
                  <a:schemeClr val="tx2">
                    <a:gamma/>
                    <a:tint val="76078"/>
                    <a:invGamma/>
                  </a:schemeClr>
                </a:gs>
                <a:gs pos="100000">
                  <a:schemeClr val="tx2"/>
                </a:gs>
              </a:gsLst>
              <a:lin ang="5400000" scaled="1"/>
            </a:gradFill>
            <a:ln>
              <a:noFill/>
            </a:ln>
            <a:effectLst/>
            <a:extLs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38" name="Rectangle 62">
              <a:extLst>
                <a:ext uri="{FF2B5EF4-FFF2-40B4-BE49-F238E27FC236}">
                  <a16:creationId xmlns:a16="http://schemas.microsoft.com/office/drawing/2014/main" id="{15BA903D-1FF0-4320-84DA-17A075F29569}"/>
                </a:ext>
              </a:extLst>
            </p:cNvPr>
            <p:cNvSpPr>
              <a:spLocks noChangeArrowheads="1"/>
            </p:cNvSpPr>
            <p:nvPr/>
          </p:nvSpPr>
          <p:spPr bwMode="auto">
            <a:xfrm>
              <a:off x="1215" y="981"/>
              <a:ext cx="4490" cy="227"/>
            </a:xfrm>
            <a:prstGeom prst="rect">
              <a:avLst/>
            </a:prstGeom>
            <a:gradFill rotWithShape="1">
              <a:gsLst>
                <a:gs pos="0">
                  <a:schemeClr val="tx2">
                    <a:gamma/>
                    <a:tint val="76078"/>
                    <a:invGamma/>
                  </a:schemeClr>
                </a:gs>
                <a:gs pos="100000">
                  <a:schemeClr val="tx2"/>
                </a:gs>
              </a:gsLst>
              <a:lin ang="5400000" scaled="1"/>
            </a:gradFill>
            <a:ln>
              <a:noFill/>
            </a:ln>
            <a:effectLst/>
            <a:extLs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4639" name="Text Box 63">
            <a:extLst>
              <a:ext uri="{FF2B5EF4-FFF2-40B4-BE49-F238E27FC236}">
                <a16:creationId xmlns:a16="http://schemas.microsoft.com/office/drawing/2014/main" id="{D9C34906-36C5-45A2-A27D-508EE9F233EA}"/>
              </a:ext>
            </a:extLst>
          </p:cNvPr>
          <p:cNvSpPr txBox="1">
            <a:spLocks noChangeArrowheads="1"/>
          </p:cNvSpPr>
          <p:nvPr/>
        </p:nvSpPr>
        <p:spPr bwMode="auto">
          <a:xfrm>
            <a:off x="1928813" y="3284538"/>
            <a:ext cx="7127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3600" b="1">
                <a:solidFill>
                  <a:schemeClr val="bg1"/>
                </a:solidFill>
                <a:ea typeface="メイリオ" panose="020B0604030504040204" pitchFamily="50" charset="-128"/>
              </a:rPr>
              <a:t>特長の説明特長の説明特長</a:t>
            </a:r>
          </a:p>
        </p:txBody>
      </p:sp>
      <p:sp>
        <p:nvSpPr>
          <p:cNvPr id="24640" name="Line 64">
            <a:extLst>
              <a:ext uri="{FF2B5EF4-FFF2-40B4-BE49-F238E27FC236}">
                <a16:creationId xmlns:a16="http://schemas.microsoft.com/office/drawing/2014/main" id="{C5B8EDDB-D174-40CC-818C-73E6E3DC9E5D}"/>
              </a:ext>
            </a:extLst>
          </p:cNvPr>
          <p:cNvSpPr>
            <a:spLocks noChangeShapeType="1"/>
          </p:cNvSpPr>
          <p:nvPr/>
        </p:nvSpPr>
        <p:spPr bwMode="auto">
          <a:xfrm>
            <a:off x="1928813" y="3573463"/>
            <a:ext cx="7127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41" name="Text Box 65">
            <a:extLst>
              <a:ext uri="{FF2B5EF4-FFF2-40B4-BE49-F238E27FC236}">
                <a16:creationId xmlns:a16="http://schemas.microsoft.com/office/drawing/2014/main" id="{3EFB922B-5257-4736-9AF2-F00B9FBB024E}"/>
              </a:ext>
            </a:extLst>
          </p:cNvPr>
          <p:cNvSpPr txBox="1">
            <a:spLocks noChangeArrowheads="1"/>
          </p:cNvSpPr>
          <p:nvPr/>
        </p:nvSpPr>
        <p:spPr bwMode="auto">
          <a:xfrm>
            <a:off x="776288" y="3141663"/>
            <a:ext cx="863600"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ja-JP" sz="4000" b="1">
                <a:solidFill>
                  <a:schemeClr val="bg1"/>
                </a:solidFill>
                <a:ea typeface="メイリオ" panose="020B0604030504040204" pitchFamily="50" charset="-128"/>
              </a:rPr>
              <a:t>③</a:t>
            </a:r>
          </a:p>
        </p:txBody>
      </p:sp>
      <p:sp>
        <p:nvSpPr>
          <p:cNvPr id="24642" name="AutoShape 66">
            <a:extLst>
              <a:ext uri="{FF2B5EF4-FFF2-40B4-BE49-F238E27FC236}">
                <a16:creationId xmlns:a16="http://schemas.microsoft.com/office/drawing/2014/main" id="{0F3DE044-FB8F-493F-BF18-EB93346F1BF1}"/>
              </a:ext>
            </a:extLst>
          </p:cNvPr>
          <p:cNvSpPr>
            <a:spLocks noChangeArrowheads="1"/>
          </p:cNvSpPr>
          <p:nvPr/>
        </p:nvSpPr>
        <p:spPr bwMode="auto">
          <a:xfrm rot="10800000">
            <a:off x="1857375" y="4149725"/>
            <a:ext cx="7272338" cy="863600"/>
          </a:xfrm>
          <a:prstGeom prst="bevel">
            <a:avLst>
              <a:gd name="adj" fmla="val 7722"/>
            </a:avLst>
          </a:prstGeom>
          <a:gradFill rotWithShape="1">
            <a:gsLst>
              <a:gs pos="0">
                <a:schemeClr val="tx1"/>
              </a:gs>
              <a:gs pos="100000">
                <a:schemeClr val="tx1">
                  <a:gamma/>
                  <a:tint val="63529"/>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4643" name="Group 67">
            <a:extLst>
              <a:ext uri="{FF2B5EF4-FFF2-40B4-BE49-F238E27FC236}">
                <a16:creationId xmlns:a16="http://schemas.microsoft.com/office/drawing/2014/main" id="{14BCBAAA-D493-4F17-89B0-7D55164D71AB}"/>
              </a:ext>
            </a:extLst>
          </p:cNvPr>
          <p:cNvGrpSpPr>
            <a:grpSpLocks/>
          </p:cNvGrpSpPr>
          <p:nvPr/>
        </p:nvGrpSpPr>
        <p:grpSpPr bwMode="auto">
          <a:xfrm>
            <a:off x="776288" y="4149725"/>
            <a:ext cx="865187" cy="863600"/>
            <a:chOff x="489" y="709"/>
            <a:chExt cx="545" cy="544"/>
          </a:xfrm>
        </p:grpSpPr>
        <p:sp>
          <p:nvSpPr>
            <p:cNvPr id="24644" name="AutoShape 68">
              <a:extLst>
                <a:ext uri="{FF2B5EF4-FFF2-40B4-BE49-F238E27FC236}">
                  <a16:creationId xmlns:a16="http://schemas.microsoft.com/office/drawing/2014/main" id="{19F9A008-D4C8-4F8A-946B-C95D7E391488}"/>
                </a:ext>
              </a:extLst>
            </p:cNvPr>
            <p:cNvSpPr>
              <a:spLocks noChangeArrowheads="1"/>
            </p:cNvSpPr>
            <p:nvPr/>
          </p:nvSpPr>
          <p:spPr bwMode="auto">
            <a:xfrm rot="10800000">
              <a:off x="489" y="709"/>
              <a:ext cx="545" cy="544"/>
            </a:xfrm>
            <a:prstGeom prst="bevel">
              <a:avLst>
                <a:gd name="adj" fmla="val 7722"/>
              </a:avLst>
            </a:prstGeom>
            <a:gradFill rotWithShape="1">
              <a:gsLst>
                <a:gs pos="0">
                  <a:schemeClr val="tx1"/>
                </a:gs>
                <a:gs pos="100000">
                  <a:schemeClr val="tx1">
                    <a:gamma/>
                    <a:tint val="63529"/>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45" name="Rectangle 69">
              <a:extLst>
                <a:ext uri="{FF2B5EF4-FFF2-40B4-BE49-F238E27FC236}">
                  <a16:creationId xmlns:a16="http://schemas.microsoft.com/office/drawing/2014/main" id="{B4E1EFA3-BA72-47E1-B777-B9380FB2DE86}"/>
                </a:ext>
              </a:extLst>
            </p:cNvPr>
            <p:cNvSpPr>
              <a:spLocks noChangeArrowheads="1"/>
            </p:cNvSpPr>
            <p:nvPr/>
          </p:nvSpPr>
          <p:spPr bwMode="auto">
            <a:xfrm>
              <a:off x="511" y="732"/>
              <a:ext cx="499" cy="498"/>
            </a:xfrm>
            <a:prstGeom prst="rect">
              <a:avLst/>
            </a:prstGeom>
            <a:gradFill rotWithShape="1">
              <a:gsLst>
                <a:gs pos="0">
                  <a:schemeClr val="tx1"/>
                </a:gs>
                <a:gs pos="50000">
                  <a:srgbClr val="5F5F5F"/>
                </a:gs>
                <a:gs pos="100000">
                  <a:schemeClr val="tx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4646" name="Group 70">
            <a:extLst>
              <a:ext uri="{FF2B5EF4-FFF2-40B4-BE49-F238E27FC236}">
                <a16:creationId xmlns:a16="http://schemas.microsoft.com/office/drawing/2014/main" id="{8E4F86C5-37BA-41F8-BDA2-AF587DCB8CA4}"/>
              </a:ext>
            </a:extLst>
          </p:cNvPr>
          <p:cNvGrpSpPr>
            <a:grpSpLocks/>
          </p:cNvGrpSpPr>
          <p:nvPr/>
        </p:nvGrpSpPr>
        <p:grpSpPr bwMode="auto">
          <a:xfrm>
            <a:off x="1892300" y="4186238"/>
            <a:ext cx="7199313" cy="790575"/>
            <a:chOff x="1215" y="754"/>
            <a:chExt cx="4490" cy="454"/>
          </a:xfrm>
        </p:grpSpPr>
        <p:sp>
          <p:nvSpPr>
            <p:cNvPr id="24647" name="Rectangle 71">
              <a:extLst>
                <a:ext uri="{FF2B5EF4-FFF2-40B4-BE49-F238E27FC236}">
                  <a16:creationId xmlns:a16="http://schemas.microsoft.com/office/drawing/2014/main" id="{81673A01-F393-4065-80A7-C8B5AACC7912}"/>
                </a:ext>
              </a:extLst>
            </p:cNvPr>
            <p:cNvSpPr>
              <a:spLocks noChangeArrowheads="1"/>
            </p:cNvSpPr>
            <p:nvPr/>
          </p:nvSpPr>
          <p:spPr bwMode="auto">
            <a:xfrm>
              <a:off x="1215" y="754"/>
              <a:ext cx="4490" cy="227"/>
            </a:xfrm>
            <a:prstGeom prst="rect">
              <a:avLst/>
            </a:prstGeom>
            <a:gradFill rotWithShape="1">
              <a:gsLst>
                <a:gs pos="0">
                  <a:schemeClr val="tx2">
                    <a:gamma/>
                    <a:tint val="76078"/>
                    <a:invGamma/>
                  </a:schemeClr>
                </a:gs>
                <a:gs pos="100000">
                  <a:schemeClr val="tx2"/>
                </a:gs>
              </a:gsLst>
              <a:lin ang="5400000" scaled="1"/>
            </a:gradFill>
            <a:ln>
              <a:noFill/>
            </a:ln>
            <a:effectLst/>
            <a:extLs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48" name="Rectangle 72">
              <a:extLst>
                <a:ext uri="{FF2B5EF4-FFF2-40B4-BE49-F238E27FC236}">
                  <a16:creationId xmlns:a16="http://schemas.microsoft.com/office/drawing/2014/main" id="{784FE798-F4E2-49EF-AF09-2789E3CD5021}"/>
                </a:ext>
              </a:extLst>
            </p:cNvPr>
            <p:cNvSpPr>
              <a:spLocks noChangeArrowheads="1"/>
            </p:cNvSpPr>
            <p:nvPr/>
          </p:nvSpPr>
          <p:spPr bwMode="auto">
            <a:xfrm>
              <a:off x="1215" y="981"/>
              <a:ext cx="4490" cy="227"/>
            </a:xfrm>
            <a:prstGeom prst="rect">
              <a:avLst/>
            </a:prstGeom>
            <a:gradFill rotWithShape="1">
              <a:gsLst>
                <a:gs pos="0">
                  <a:schemeClr val="tx2">
                    <a:gamma/>
                    <a:tint val="76078"/>
                    <a:invGamma/>
                  </a:schemeClr>
                </a:gs>
                <a:gs pos="100000">
                  <a:schemeClr val="tx2"/>
                </a:gs>
              </a:gsLst>
              <a:lin ang="5400000" scaled="1"/>
            </a:gradFill>
            <a:ln>
              <a:noFill/>
            </a:ln>
            <a:effectLst/>
            <a:extLs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4649" name="Text Box 73">
            <a:extLst>
              <a:ext uri="{FF2B5EF4-FFF2-40B4-BE49-F238E27FC236}">
                <a16:creationId xmlns:a16="http://schemas.microsoft.com/office/drawing/2014/main" id="{5FD71080-8FAB-492A-B0E9-8B6CF79B20AB}"/>
              </a:ext>
            </a:extLst>
          </p:cNvPr>
          <p:cNvSpPr txBox="1">
            <a:spLocks noChangeArrowheads="1"/>
          </p:cNvSpPr>
          <p:nvPr/>
        </p:nvSpPr>
        <p:spPr bwMode="auto">
          <a:xfrm>
            <a:off x="1928813" y="4292600"/>
            <a:ext cx="7127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3600" b="1">
                <a:solidFill>
                  <a:schemeClr val="bg1"/>
                </a:solidFill>
                <a:ea typeface="メイリオ" panose="020B0604030504040204" pitchFamily="50" charset="-128"/>
              </a:rPr>
              <a:t>特長の説明特長の説明特長</a:t>
            </a:r>
          </a:p>
        </p:txBody>
      </p:sp>
      <p:sp>
        <p:nvSpPr>
          <p:cNvPr id="24650" name="Line 74">
            <a:extLst>
              <a:ext uri="{FF2B5EF4-FFF2-40B4-BE49-F238E27FC236}">
                <a16:creationId xmlns:a16="http://schemas.microsoft.com/office/drawing/2014/main" id="{F5957CC7-16A6-4CB7-B6AC-33FC2F2BA907}"/>
              </a:ext>
            </a:extLst>
          </p:cNvPr>
          <p:cNvSpPr>
            <a:spLocks noChangeShapeType="1"/>
          </p:cNvSpPr>
          <p:nvPr/>
        </p:nvSpPr>
        <p:spPr bwMode="auto">
          <a:xfrm>
            <a:off x="1928813" y="4581525"/>
            <a:ext cx="7127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51" name="Text Box 75">
            <a:extLst>
              <a:ext uri="{FF2B5EF4-FFF2-40B4-BE49-F238E27FC236}">
                <a16:creationId xmlns:a16="http://schemas.microsoft.com/office/drawing/2014/main" id="{39C47DDF-D2C5-4B62-BB26-8E670294A44F}"/>
              </a:ext>
            </a:extLst>
          </p:cNvPr>
          <p:cNvSpPr txBox="1">
            <a:spLocks noChangeArrowheads="1"/>
          </p:cNvSpPr>
          <p:nvPr/>
        </p:nvSpPr>
        <p:spPr bwMode="auto">
          <a:xfrm>
            <a:off x="776288" y="4149725"/>
            <a:ext cx="863600"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ja-JP" sz="4000" b="1">
                <a:solidFill>
                  <a:schemeClr val="bg1"/>
                </a:solidFill>
                <a:ea typeface="メイリオ" panose="020B0604030504040204" pitchFamily="50" charset="-128"/>
              </a:rPr>
              <a:t>④</a:t>
            </a:r>
          </a:p>
        </p:txBody>
      </p:sp>
      <p:sp>
        <p:nvSpPr>
          <p:cNvPr id="24652" name="AutoShape 76">
            <a:extLst>
              <a:ext uri="{FF2B5EF4-FFF2-40B4-BE49-F238E27FC236}">
                <a16:creationId xmlns:a16="http://schemas.microsoft.com/office/drawing/2014/main" id="{DDE77E6D-B14B-4089-AB29-6643ED2EC032}"/>
              </a:ext>
            </a:extLst>
          </p:cNvPr>
          <p:cNvSpPr>
            <a:spLocks noChangeArrowheads="1"/>
          </p:cNvSpPr>
          <p:nvPr/>
        </p:nvSpPr>
        <p:spPr bwMode="auto">
          <a:xfrm rot="10800000">
            <a:off x="1857375" y="5157788"/>
            <a:ext cx="7272338" cy="863600"/>
          </a:xfrm>
          <a:prstGeom prst="bevel">
            <a:avLst>
              <a:gd name="adj" fmla="val 7722"/>
            </a:avLst>
          </a:prstGeom>
          <a:gradFill rotWithShape="1">
            <a:gsLst>
              <a:gs pos="0">
                <a:schemeClr val="tx1"/>
              </a:gs>
              <a:gs pos="100000">
                <a:schemeClr val="tx1">
                  <a:gamma/>
                  <a:tint val="63529"/>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4653" name="Group 77">
            <a:extLst>
              <a:ext uri="{FF2B5EF4-FFF2-40B4-BE49-F238E27FC236}">
                <a16:creationId xmlns:a16="http://schemas.microsoft.com/office/drawing/2014/main" id="{5DF29395-6B67-4EF8-96EA-70711F38C6C8}"/>
              </a:ext>
            </a:extLst>
          </p:cNvPr>
          <p:cNvGrpSpPr>
            <a:grpSpLocks/>
          </p:cNvGrpSpPr>
          <p:nvPr/>
        </p:nvGrpSpPr>
        <p:grpSpPr bwMode="auto">
          <a:xfrm>
            <a:off x="776288" y="5157788"/>
            <a:ext cx="865187" cy="863600"/>
            <a:chOff x="489" y="709"/>
            <a:chExt cx="545" cy="544"/>
          </a:xfrm>
        </p:grpSpPr>
        <p:sp>
          <p:nvSpPr>
            <p:cNvPr id="24654" name="AutoShape 78">
              <a:extLst>
                <a:ext uri="{FF2B5EF4-FFF2-40B4-BE49-F238E27FC236}">
                  <a16:creationId xmlns:a16="http://schemas.microsoft.com/office/drawing/2014/main" id="{6BE07D78-4FF5-42DE-8DF8-99F3CA0456B2}"/>
                </a:ext>
              </a:extLst>
            </p:cNvPr>
            <p:cNvSpPr>
              <a:spLocks noChangeArrowheads="1"/>
            </p:cNvSpPr>
            <p:nvPr/>
          </p:nvSpPr>
          <p:spPr bwMode="auto">
            <a:xfrm rot="10800000">
              <a:off x="489" y="709"/>
              <a:ext cx="545" cy="544"/>
            </a:xfrm>
            <a:prstGeom prst="bevel">
              <a:avLst>
                <a:gd name="adj" fmla="val 7722"/>
              </a:avLst>
            </a:prstGeom>
            <a:gradFill rotWithShape="1">
              <a:gsLst>
                <a:gs pos="0">
                  <a:schemeClr val="tx1"/>
                </a:gs>
                <a:gs pos="100000">
                  <a:schemeClr val="tx1">
                    <a:gamma/>
                    <a:tint val="63529"/>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55" name="Rectangle 79">
              <a:extLst>
                <a:ext uri="{FF2B5EF4-FFF2-40B4-BE49-F238E27FC236}">
                  <a16:creationId xmlns:a16="http://schemas.microsoft.com/office/drawing/2014/main" id="{F0EC46DB-74DA-4BF5-8BC9-26B8ADF092AC}"/>
                </a:ext>
              </a:extLst>
            </p:cNvPr>
            <p:cNvSpPr>
              <a:spLocks noChangeArrowheads="1"/>
            </p:cNvSpPr>
            <p:nvPr/>
          </p:nvSpPr>
          <p:spPr bwMode="auto">
            <a:xfrm>
              <a:off x="511" y="732"/>
              <a:ext cx="499" cy="498"/>
            </a:xfrm>
            <a:prstGeom prst="rect">
              <a:avLst/>
            </a:prstGeom>
            <a:gradFill rotWithShape="1">
              <a:gsLst>
                <a:gs pos="0">
                  <a:schemeClr val="tx1"/>
                </a:gs>
                <a:gs pos="50000">
                  <a:srgbClr val="5F5F5F"/>
                </a:gs>
                <a:gs pos="100000">
                  <a:schemeClr val="tx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4656" name="Group 80">
            <a:extLst>
              <a:ext uri="{FF2B5EF4-FFF2-40B4-BE49-F238E27FC236}">
                <a16:creationId xmlns:a16="http://schemas.microsoft.com/office/drawing/2014/main" id="{82A5E311-80E4-4A7E-8DD5-9A0CAFD9EB7A}"/>
              </a:ext>
            </a:extLst>
          </p:cNvPr>
          <p:cNvGrpSpPr>
            <a:grpSpLocks/>
          </p:cNvGrpSpPr>
          <p:nvPr/>
        </p:nvGrpSpPr>
        <p:grpSpPr bwMode="auto">
          <a:xfrm>
            <a:off x="1892300" y="5194300"/>
            <a:ext cx="7199313" cy="790575"/>
            <a:chOff x="1215" y="754"/>
            <a:chExt cx="4490" cy="454"/>
          </a:xfrm>
        </p:grpSpPr>
        <p:sp>
          <p:nvSpPr>
            <p:cNvPr id="24657" name="Rectangle 81">
              <a:extLst>
                <a:ext uri="{FF2B5EF4-FFF2-40B4-BE49-F238E27FC236}">
                  <a16:creationId xmlns:a16="http://schemas.microsoft.com/office/drawing/2014/main" id="{788B7284-EBD1-4D58-81B4-DC0AD292FA95}"/>
                </a:ext>
              </a:extLst>
            </p:cNvPr>
            <p:cNvSpPr>
              <a:spLocks noChangeArrowheads="1"/>
            </p:cNvSpPr>
            <p:nvPr/>
          </p:nvSpPr>
          <p:spPr bwMode="auto">
            <a:xfrm>
              <a:off x="1215" y="754"/>
              <a:ext cx="4490" cy="227"/>
            </a:xfrm>
            <a:prstGeom prst="rect">
              <a:avLst/>
            </a:prstGeom>
            <a:gradFill rotWithShape="1">
              <a:gsLst>
                <a:gs pos="0">
                  <a:schemeClr val="tx2">
                    <a:gamma/>
                    <a:tint val="76078"/>
                    <a:invGamma/>
                  </a:schemeClr>
                </a:gs>
                <a:gs pos="100000">
                  <a:schemeClr val="tx2"/>
                </a:gs>
              </a:gsLst>
              <a:lin ang="5400000" scaled="1"/>
            </a:gradFill>
            <a:ln>
              <a:noFill/>
            </a:ln>
            <a:effectLst/>
            <a:extLs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58" name="Rectangle 82">
              <a:extLst>
                <a:ext uri="{FF2B5EF4-FFF2-40B4-BE49-F238E27FC236}">
                  <a16:creationId xmlns:a16="http://schemas.microsoft.com/office/drawing/2014/main" id="{8135AED3-E0B2-49E2-813C-7C55346CAB56}"/>
                </a:ext>
              </a:extLst>
            </p:cNvPr>
            <p:cNvSpPr>
              <a:spLocks noChangeArrowheads="1"/>
            </p:cNvSpPr>
            <p:nvPr/>
          </p:nvSpPr>
          <p:spPr bwMode="auto">
            <a:xfrm>
              <a:off x="1215" y="981"/>
              <a:ext cx="4490" cy="227"/>
            </a:xfrm>
            <a:prstGeom prst="rect">
              <a:avLst/>
            </a:prstGeom>
            <a:gradFill rotWithShape="1">
              <a:gsLst>
                <a:gs pos="0">
                  <a:schemeClr val="tx2">
                    <a:gamma/>
                    <a:tint val="76078"/>
                    <a:invGamma/>
                  </a:schemeClr>
                </a:gs>
                <a:gs pos="100000">
                  <a:schemeClr val="tx2"/>
                </a:gs>
              </a:gsLst>
              <a:lin ang="5400000" scaled="1"/>
            </a:gradFill>
            <a:ln>
              <a:noFill/>
            </a:ln>
            <a:effectLst/>
            <a:extLs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4659" name="Text Box 83">
            <a:extLst>
              <a:ext uri="{FF2B5EF4-FFF2-40B4-BE49-F238E27FC236}">
                <a16:creationId xmlns:a16="http://schemas.microsoft.com/office/drawing/2014/main" id="{FDC98C9B-5341-40F7-8B8B-D70F247AFD55}"/>
              </a:ext>
            </a:extLst>
          </p:cNvPr>
          <p:cNvSpPr txBox="1">
            <a:spLocks noChangeArrowheads="1"/>
          </p:cNvSpPr>
          <p:nvPr/>
        </p:nvSpPr>
        <p:spPr bwMode="auto">
          <a:xfrm>
            <a:off x="1928813" y="5300663"/>
            <a:ext cx="7127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3600" b="1">
                <a:solidFill>
                  <a:schemeClr val="bg1"/>
                </a:solidFill>
                <a:ea typeface="メイリオ" panose="020B0604030504040204" pitchFamily="50" charset="-128"/>
              </a:rPr>
              <a:t>特長の説明特長の説明特長</a:t>
            </a:r>
          </a:p>
        </p:txBody>
      </p:sp>
      <p:sp>
        <p:nvSpPr>
          <p:cNvPr id="24660" name="Line 84">
            <a:extLst>
              <a:ext uri="{FF2B5EF4-FFF2-40B4-BE49-F238E27FC236}">
                <a16:creationId xmlns:a16="http://schemas.microsoft.com/office/drawing/2014/main" id="{ABA36ACC-B7C8-475F-BF5F-D797E7F10B7D}"/>
              </a:ext>
            </a:extLst>
          </p:cNvPr>
          <p:cNvSpPr>
            <a:spLocks noChangeShapeType="1"/>
          </p:cNvSpPr>
          <p:nvPr/>
        </p:nvSpPr>
        <p:spPr bwMode="auto">
          <a:xfrm>
            <a:off x="1928813" y="5589588"/>
            <a:ext cx="7127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61" name="Text Box 85">
            <a:extLst>
              <a:ext uri="{FF2B5EF4-FFF2-40B4-BE49-F238E27FC236}">
                <a16:creationId xmlns:a16="http://schemas.microsoft.com/office/drawing/2014/main" id="{C14E649A-E87D-4460-A1A6-2D93E0866B84}"/>
              </a:ext>
            </a:extLst>
          </p:cNvPr>
          <p:cNvSpPr txBox="1">
            <a:spLocks noChangeArrowheads="1"/>
          </p:cNvSpPr>
          <p:nvPr/>
        </p:nvSpPr>
        <p:spPr bwMode="auto">
          <a:xfrm>
            <a:off x="776288" y="5157788"/>
            <a:ext cx="863600"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ja-JP" sz="4000" b="1">
                <a:solidFill>
                  <a:schemeClr val="bg1"/>
                </a:solidFill>
                <a:ea typeface="メイリオ" panose="020B0604030504040204" pitchFamily="50" charset="-128"/>
              </a:rPr>
              <a:t>⑤</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メイリオ"/>
        <a:ea typeface="メイリオ"/>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905</TotalTime>
  <Words>330</Words>
  <Application>Microsoft Office PowerPoint</Application>
  <PresentationFormat>A4 210 x 297 mm</PresentationFormat>
  <Paragraphs>74</Paragraphs>
  <Slides>9</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9</vt:i4>
      </vt:variant>
    </vt:vector>
  </HeadingPairs>
  <TitlesOfParts>
    <vt:vector size="14" baseType="lpstr">
      <vt:lpstr>Arial</vt:lpstr>
      <vt:lpstr>ＭＳ Ｐゴシック</vt:lpstr>
      <vt:lpstr>メイリオ</vt:lpstr>
      <vt:lpstr>ＭＳ Ｐ明朝</vt:lpstr>
      <vt:lpstr>標準デザイン</vt:lpstr>
      <vt:lpstr>黒板</vt:lpstr>
      <vt:lpstr>コルクボード</vt:lpstr>
      <vt:lpstr>液晶ディスプレイ</vt:lpstr>
      <vt:lpstr>ホワイトボード</vt:lpstr>
      <vt:lpstr>ブラックボード</vt:lpstr>
      <vt:lpstr>水面</vt:lpstr>
      <vt:lpstr>立て看板</vt:lpstr>
      <vt:lpstr>プロジェクター</vt:lpstr>
      <vt:lpstr>ランキングボード</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pptxb59_箇条書きのテンプレート</dc:title>
  <dc:subject>pptxb59_箇条書きのテンプレート</dc:subject>
  <dc:creator>でじけろお</dc:creator>
  <cp:revision>2</cp:revision>
  <dcterms:created xsi:type="dcterms:W3CDTF">2010-10-12T01:13:58Z</dcterms:created>
  <dcterms:modified xsi:type="dcterms:W3CDTF">2019-10-04T08:26:34Z</dcterms:modified>
  <cp:version>2</cp:version>
</cp:coreProperties>
</file>